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80" r:id="rId2"/>
    <p:sldId id="279" r:id="rId3"/>
  </p:sldIdLst>
  <p:sldSz cx="9144000" cy="6858000" type="screen4x3"/>
  <p:notesSz cx="6743700" cy="9893300"/>
  <p:defaultTextStyle>
    <a:defPPr>
      <a:defRPr lang="de-DE"/>
    </a:defPPr>
    <a:lvl1pPr algn="l" rtl="0" fontAlgn="base">
      <a:spcBef>
        <a:spcPct val="0"/>
      </a:spcBef>
      <a:spcAft>
        <a:spcPct val="0"/>
      </a:spcAft>
      <a:defRPr sz="4400" b="1" kern="1200">
        <a:solidFill>
          <a:schemeClr val="bg1"/>
        </a:solidFill>
        <a:latin typeface="Syntax LT Std" pitchFamily="34" charset="0"/>
        <a:ea typeface="+mn-ea"/>
        <a:cs typeface="+mn-cs"/>
      </a:defRPr>
    </a:lvl1pPr>
    <a:lvl2pPr marL="457200" algn="l" rtl="0" fontAlgn="base">
      <a:spcBef>
        <a:spcPct val="0"/>
      </a:spcBef>
      <a:spcAft>
        <a:spcPct val="0"/>
      </a:spcAft>
      <a:defRPr sz="4400" b="1" kern="1200">
        <a:solidFill>
          <a:schemeClr val="bg1"/>
        </a:solidFill>
        <a:latin typeface="Syntax LT Std" pitchFamily="34" charset="0"/>
        <a:ea typeface="+mn-ea"/>
        <a:cs typeface="+mn-cs"/>
      </a:defRPr>
    </a:lvl2pPr>
    <a:lvl3pPr marL="914400" algn="l" rtl="0" fontAlgn="base">
      <a:spcBef>
        <a:spcPct val="0"/>
      </a:spcBef>
      <a:spcAft>
        <a:spcPct val="0"/>
      </a:spcAft>
      <a:defRPr sz="4400" b="1" kern="1200">
        <a:solidFill>
          <a:schemeClr val="bg1"/>
        </a:solidFill>
        <a:latin typeface="Syntax LT Std" pitchFamily="34" charset="0"/>
        <a:ea typeface="+mn-ea"/>
        <a:cs typeface="+mn-cs"/>
      </a:defRPr>
    </a:lvl3pPr>
    <a:lvl4pPr marL="1371600" algn="l" rtl="0" fontAlgn="base">
      <a:spcBef>
        <a:spcPct val="0"/>
      </a:spcBef>
      <a:spcAft>
        <a:spcPct val="0"/>
      </a:spcAft>
      <a:defRPr sz="4400" b="1" kern="1200">
        <a:solidFill>
          <a:schemeClr val="bg1"/>
        </a:solidFill>
        <a:latin typeface="Syntax LT Std" pitchFamily="34" charset="0"/>
        <a:ea typeface="+mn-ea"/>
        <a:cs typeface="+mn-cs"/>
      </a:defRPr>
    </a:lvl4pPr>
    <a:lvl5pPr marL="1828800" algn="l" rtl="0" fontAlgn="base">
      <a:spcBef>
        <a:spcPct val="0"/>
      </a:spcBef>
      <a:spcAft>
        <a:spcPct val="0"/>
      </a:spcAft>
      <a:defRPr sz="4400" b="1" kern="1200">
        <a:solidFill>
          <a:schemeClr val="bg1"/>
        </a:solidFill>
        <a:latin typeface="Syntax LT Std" pitchFamily="34" charset="0"/>
        <a:ea typeface="+mn-ea"/>
        <a:cs typeface="+mn-cs"/>
      </a:defRPr>
    </a:lvl5pPr>
    <a:lvl6pPr marL="2286000" algn="l" defTabSz="914400" rtl="0" eaLnBrk="1" latinLnBrk="0" hangingPunct="1">
      <a:defRPr sz="4400" b="1" kern="1200">
        <a:solidFill>
          <a:schemeClr val="bg1"/>
        </a:solidFill>
        <a:latin typeface="Syntax LT Std" pitchFamily="34" charset="0"/>
        <a:ea typeface="+mn-ea"/>
        <a:cs typeface="+mn-cs"/>
      </a:defRPr>
    </a:lvl6pPr>
    <a:lvl7pPr marL="2743200" algn="l" defTabSz="914400" rtl="0" eaLnBrk="1" latinLnBrk="0" hangingPunct="1">
      <a:defRPr sz="4400" b="1" kern="1200">
        <a:solidFill>
          <a:schemeClr val="bg1"/>
        </a:solidFill>
        <a:latin typeface="Syntax LT Std" pitchFamily="34" charset="0"/>
        <a:ea typeface="+mn-ea"/>
        <a:cs typeface="+mn-cs"/>
      </a:defRPr>
    </a:lvl7pPr>
    <a:lvl8pPr marL="3200400" algn="l" defTabSz="914400" rtl="0" eaLnBrk="1" latinLnBrk="0" hangingPunct="1">
      <a:defRPr sz="4400" b="1" kern="1200">
        <a:solidFill>
          <a:schemeClr val="bg1"/>
        </a:solidFill>
        <a:latin typeface="Syntax LT Std" pitchFamily="34" charset="0"/>
        <a:ea typeface="+mn-ea"/>
        <a:cs typeface="+mn-cs"/>
      </a:defRPr>
    </a:lvl8pPr>
    <a:lvl9pPr marL="3657600" algn="l" defTabSz="914400" rtl="0" eaLnBrk="1" latinLnBrk="0" hangingPunct="1">
      <a:defRPr sz="4400" b="1" kern="1200">
        <a:solidFill>
          <a:schemeClr val="bg1"/>
        </a:solidFill>
        <a:latin typeface="Syntax LT Std"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FD6A8"/>
    <a:srgbClr val="A5B75E"/>
    <a:srgbClr val="333333"/>
    <a:srgbClr val="CCD991"/>
    <a:srgbClr val="B5C1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1" d="100"/>
          <a:sy n="81" d="100"/>
        </p:scale>
        <p:origin x="1498" y="6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22588" cy="495300"/>
          </a:xfrm>
          <a:prstGeom prst="rect">
            <a:avLst/>
          </a:prstGeom>
        </p:spPr>
        <p:txBody>
          <a:bodyPr vert="horz" lIns="91440" tIns="45720" rIns="91440" bIns="45720" rtlCol="0"/>
          <a:lstStyle>
            <a:lvl1pPr algn="l">
              <a:defRPr sz="1200"/>
            </a:lvl1pPr>
          </a:lstStyle>
          <a:p>
            <a:pPr>
              <a:defRPr/>
            </a:pPr>
            <a:endParaRPr lang="de-AT"/>
          </a:p>
        </p:txBody>
      </p:sp>
      <p:sp>
        <p:nvSpPr>
          <p:cNvPr id="3" name="Datumsplatzhalter 2"/>
          <p:cNvSpPr>
            <a:spLocks noGrp="1"/>
          </p:cNvSpPr>
          <p:nvPr>
            <p:ph type="dt" idx="1"/>
          </p:nvPr>
        </p:nvSpPr>
        <p:spPr>
          <a:xfrm>
            <a:off x="3819525" y="0"/>
            <a:ext cx="2922588" cy="495300"/>
          </a:xfrm>
          <a:prstGeom prst="rect">
            <a:avLst/>
          </a:prstGeom>
        </p:spPr>
        <p:txBody>
          <a:bodyPr vert="horz" lIns="91440" tIns="45720" rIns="91440" bIns="45720" rtlCol="0"/>
          <a:lstStyle>
            <a:lvl1pPr algn="r">
              <a:defRPr sz="1200"/>
            </a:lvl1pPr>
          </a:lstStyle>
          <a:p>
            <a:pPr>
              <a:defRPr/>
            </a:pPr>
            <a:fld id="{162B03CF-936A-489A-9338-8FB270715922}" type="datetimeFigureOut">
              <a:rPr lang="de-AT"/>
              <a:pPr>
                <a:defRPr/>
              </a:pPr>
              <a:t>27.11.2023</a:t>
            </a:fld>
            <a:endParaRPr lang="de-AT"/>
          </a:p>
        </p:txBody>
      </p:sp>
      <p:sp>
        <p:nvSpPr>
          <p:cNvPr id="4" name="Folienbildplatzhalter 3"/>
          <p:cNvSpPr>
            <a:spLocks noGrp="1" noRot="1" noChangeAspect="1"/>
          </p:cNvSpPr>
          <p:nvPr>
            <p:ph type="sldImg" idx="2"/>
          </p:nvPr>
        </p:nvSpPr>
        <p:spPr>
          <a:xfrm>
            <a:off x="898525" y="741363"/>
            <a:ext cx="4946650" cy="3709987"/>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p:cNvSpPr>
            <a:spLocks noGrp="1"/>
          </p:cNvSpPr>
          <p:nvPr>
            <p:ph type="body" sz="quarter" idx="3"/>
          </p:nvPr>
        </p:nvSpPr>
        <p:spPr>
          <a:xfrm>
            <a:off x="674688" y="4699000"/>
            <a:ext cx="5394325" cy="4452938"/>
          </a:xfrm>
          <a:prstGeom prst="rect">
            <a:avLst/>
          </a:prstGeom>
        </p:spPr>
        <p:txBody>
          <a:bodyPr vert="horz" lIns="91440" tIns="45720" rIns="91440" bIns="45720" rtlCol="0">
            <a:normAutofit/>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p:cNvSpPr>
            <a:spLocks noGrp="1"/>
          </p:cNvSpPr>
          <p:nvPr>
            <p:ph type="ftr" sz="quarter" idx="4"/>
          </p:nvPr>
        </p:nvSpPr>
        <p:spPr>
          <a:xfrm>
            <a:off x="0" y="9396413"/>
            <a:ext cx="2922588" cy="495300"/>
          </a:xfrm>
          <a:prstGeom prst="rect">
            <a:avLst/>
          </a:prstGeom>
        </p:spPr>
        <p:txBody>
          <a:bodyPr vert="horz" lIns="91440" tIns="45720" rIns="91440" bIns="45720" rtlCol="0" anchor="b"/>
          <a:lstStyle>
            <a:lvl1pPr algn="l">
              <a:defRPr sz="1200"/>
            </a:lvl1pPr>
          </a:lstStyle>
          <a:p>
            <a:pPr>
              <a:defRPr/>
            </a:pPr>
            <a:endParaRPr lang="de-AT"/>
          </a:p>
        </p:txBody>
      </p:sp>
      <p:sp>
        <p:nvSpPr>
          <p:cNvPr id="7" name="Foliennummernplatzhalter 6"/>
          <p:cNvSpPr>
            <a:spLocks noGrp="1"/>
          </p:cNvSpPr>
          <p:nvPr>
            <p:ph type="sldNum" sz="quarter" idx="5"/>
          </p:nvPr>
        </p:nvSpPr>
        <p:spPr>
          <a:xfrm>
            <a:off x="3819525" y="9396413"/>
            <a:ext cx="2922588" cy="495300"/>
          </a:xfrm>
          <a:prstGeom prst="rect">
            <a:avLst/>
          </a:prstGeom>
        </p:spPr>
        <p:txBody>
          <a:bodyPr vert="horz" lIns="91440" tIns="45720" rIns="91440" bIns="45720" rtlCol="0" anchor="b"/>
          <a:lstStyle>
            <a:lvl1pPr algn="r">
              <a:defRPr sz="1200"/>
            </a:lvl1pPr>
          </a:lstStyle>
          <a:p>
            <a:pPr>
              <a:defRPr/>
            </a:pPr>
            <a:fld id="{F262164E-36A0-43B6-AB19-ED459B14D4DE}" type="slidenum">
              <a:rPr lang="de-AT"/>
              <a:pPr>
                <a:defRPr/>
              </a:pPr>
              <a:t>‹Nr.›</a:t>
            </a:fld>
            <a:endParaRPr lang="de-AT"/>
          </a:p>
        </p:txBody>
      </p:sp>
    </p:spTree>
    <p:extLst>
      <p:ext uri="{BB962C8B-B14F-4D97-AF65-F5344CB8AC3E}">
        <p14:creationId xmlns:p14="http://schemas.microsoft.com/office/powerpoint/2010/main" val="17598200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AT" altLang="de-DE"/>
          </a:p>
        </p:txBody>
      </p:sp>
      <p:sp>
        <p:nvSpPr>
          <p:cNvPr id="31748"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fld id="{3C479BCF-F616-4425-B6DB-F02297A08448}" type="slidenum">
              <a:rPr lang="de-AT" altLang="de-DE" sz="1200" smtClean="0"/>
              <a:pPr eaLnBrk="1" hangingPunct="1"/>
              <a:t>2</a:t>
            </a:fld>
            <a:endParaRPr lang="de-AT" altLang="de-DE"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a:prstGeom prst="rect">
            <a:avLst/>
          </a:prstGeom>
        </p:spPr>
        <p:txBody>
          <a:bodyPr/>
          <a:lstStyle/>
          <a:p>
            <a:r>
              <a:rPr lang="de-DE"/>
              <a:t>Titelmasterformat durch Klicken bearbeiten</a:t>
            </a:r>
            <a:endParaRPr lang="de-AT"/>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B2C56FE-8D62-4A6C-8451-B9A2A8727747}" type="slidenum">
              <a:rPr lang="de-DE"/>
              <a:pPr>
                <a:defRPr/>
              </a:pPr>
              <a:t>‹Nr.›</a:t>
            </a:fld>
            <a:endParaRPr lang="de-DE"/>
          </a:p>
        </p:txBody>
      </p:sp>
    </p:spTree>
    <p:extLst>
      <p:ext uri="{BB962C8B-B14F-4D97-AF65-F5344CB8AC3E}">
        <p14:creationId xmlns:p14="http://schemas.microsoft.com/office/powerpoint/2010/main" val="7503962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670F398-F243-40C2-A719-7F5CD33DD3C6}" type="slidenum">
              <a:rPr lang="de-DE"/>
              <a:pPr>
                <a:defRPr/>
              </a:pPr>
              <a:t>‹Nr.›</a:t>
            </a:fld>
            <a:endParaRPr lang="de-DE"/>
          </a:p>
        </p:txBody>
      </p:sp>
    </p:spTree>
    <p:extLst>
      <p:ext uri="{BB962C8B-B14F-4D97-AF65-F5344CB8AC3E}">
        <p14:creationId xmlns:p14="http://schemas.microsoft.com/office/powerpoint/2010/main" val="3591590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15113" y="274638"/>
            <a:ext cx="2071687" cy="4090987"/>
          </a:xfrm>
          <a:prstGeom prst="rect">
            <a:avLst/>
          </a:prstGeo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395288" y="274638"/>
            <a:ext cx="6067425" cy="4090987"/>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262721D-B461-4A15-86C0-A852E808A295}" type="slidenum">
              <a:rPr lang="de-DE"/>
              <a:pPr>
                <a:defRPr/>
              </a:pPr>
              <a:t>‹Nr.›</a:t>
            </a:fld>
            <a:endParaRPr lang="de-DE"/>
          </a:p>
        </p:txBody>
      </p:sp>
    </p:spTree>
    <p:extLst>
      <p:ext uri="{BB962C8B-B14F-4D97-AF65-F5344CB8AC3E}">
        <p14:creationId xmlns:p14="http://schemas.microsoft.com/office/powerpoint/2010/main" val="23177303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4850F01-7641-4866-A694-4BA7D0BB6E11}" type="slidenum">
              <a:rPr lang="de-DE"/>
              <a:pPr>
                <a:defRPr/>
              </a:pPr>
              <a:t>‹Nr.›</a:t>
            </a:fld>
            <a:endParaRPr lang="de-DE"/>
          </a:p>
        </p:txBody>
      </p:sp>
    </p:spTree>
    <p:extLst>
      <p:ext uri="{BB962C8B-B14F-4D97-AF65-F5344CB8AC3E}">
        <p14:creationId xmlns:p14="http://schemas.microsoft.com/office/powerpoint/2010/main" val="1503226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Textmasterformate durch Klicken bearbeiten</a:t>
            </a:r>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0AC9500-A58D-4F81-89C6-B6EE47596B2D}" type="slidenum">
              <a:rPr lang="de-DE"/>
              <a:pPr>
                <a:defRPr/>
              </a:pPr>
              <a:t>‹Nr.›</a:t>
            </a:fld>
            <a:endParaRPr lang="de-DE"/>
          </a:p>
        </p:txBody>
      </p:sp>
    </p:spTree>
    <p:extLst>
      <p:ext uri="{BB962C8B-B14F-4D97-AF65-F5344CB8AC3E}">
        <p14:creationId xmlns:p14="http://schemas.microsoft.com/office/powerpoint/2010/main" val="2964179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sz="half" idx="1"/>
          </p:nvPr>
        </p:nvSpPr>
        <p:spPr>
          <a:xfrm>
            <a:off x="3952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116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5BC6710-A507-472E-B973-A1694C60D54B}" type="slidenum">
              <a:rPr lang="de-DE"/>
              <a:pPr>
                <a:defRPr/>
              </a:pPr>
              <a:t>‹Nr.›</a:t>
            </a:fld>
            <a:endParaRPr lang="de-DE"/>
          </a:p>
        </p:txBody>
      </p:sp>
    </p:spTree>
    <p:extLst>
      <p:ext uri="{BB962C8B-B14F-4D97-AF65-F5344CB8AC3E}">
        <p14:creationId xmlns:p14="http://schemas.microsoft.com/office/powerpoint/2010/main" val="3280512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8"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9"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D78BCE8-F015-4249-A01C-6DE01028E30D}" type="slidenum">
              <a:rPr lang="de-DE"/>
              <a:pPr>
                <a:defRPr/>
              </a:pPr>
              <a:t>‹Nr.›</a:t>
            </a:fld>
            <a:endParaRPr lang="de-DE"/>
          </a:p>
        </p:txBody>
      </p:sp>
    </p:spTree>
    <p:extLst>
      <p:ext uri="{BB962C8B-B14F-4D97-AF65-F5344CB8AC3E}">
        <p14:creationId xmlns:p14="http://schemas.microsoft.com/office/powerpoint/2010/main" val="3493653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4"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5"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4B785700-40B2-403D-85F5-DBB611A53E61}" type="slidenum">
              <a:rPr lang="de-DE"/>
              <a:pPr>
                <a:defRPr/>
              </a:pPr>
              <a:t>‹Nr.›</a:t>
            </a:fld>
            <a:endParaRPr lang="de-DE"/>
          </a:p>
        </p:txBody>
      </p:sp>
    </p:spTree>
    <p:extLst>
      <p:ext uri="{BB962C8B-B14F-4D97-AF65-F5344CB8AC3E}">
        <p14:creationId xmlns:p14="http://schemas.microsoft.com/office/powerpoint/2010/main" val="12255417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3"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4"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B976AC05-83BE-45C1-8E0A-44DC96B31E3C}" type="slidenum">
              <a:rPr lang="de-DE"/>
              <a:pPr>
                <a:defRPr/>
              </a:pPr>
              <a:t>‹Nr.›</a:t>
            </a:fld>
            <a:endParaRPr lang="de-DE"/>
          </a:p>
        </p:txBody>
      </p:sp>
    </p:spTree>
    <p:extLst>
      <p:ext uri="{BB962C8B-B14F-4D97-AF65-F5344CB8AC3E}">
        <p14:creationId xmlns:p14="http://schemas.microsoft.com/office/powerpoint/2010/main" val="1217399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F83C25D-18EC-4F98-B682-22721A949B57}" type="slidenum">
              <a:rPr lang="de-DE"/>
              <a:pPr>
                <a:defRPr/>
              </a:pPr>
              <a:t>‹Nr.›</a:t>
            </a:fld>
            <a:endParaRPr lang="de-DE"/>
          </a:p>
        </p:txBody>
      </p:sp>
    </p:spTree>
    <p:extLst>
      <p:ext uri="{BB962C8B-B14F-4D97-AF65-F5344CB8AC3E}">
        <p14:creationId xmlns:p14="http://schemas.microsoft.com/office/powerpoint/2010/main" val="695898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88A97CAA-BE1F-4EA8-B73D-56163DDC7F23}" type="slidenum">
              <a:rPr lang="de-DE"/>
              <a:pPr>
                <a:defRPr/>
              </a:pPr>
              <a:t>‹Nr.›</a:t>
            </a:fld>
            <a:endParaRPr lang="de-DE"/>
          </a:p>
        </p:txBody>
      </p:sp>
    </p:spTree>
    <p:extLst>
      <p:ext uri="{BB962C8B-B14F-4D97-AF65-F5344CB8AC3E}">
        <p14:creationId xmlns:p14="http://schemas.microsoft.com/office/powerpoint/2010/main" val="30365243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000" r="-1000"/>
          </a:stretch>
        </a:blipFill>
        <a:effectLst/>
      </p:bgPr>
    </p:bg>
    <p:spTree>
      <p:nvGrpSpPr>
        <p:cNvPr id="1" name=""/>
        <p:cNvGrpSpPr/>
        <p:nvPr/>
      </p:nvGrpSpPr>
      <p:grpSpPr>
        <a:xfrm>
          <a:off x="0" y="0"/>
          <a:ext cx="0" cy="0"/>
          <a:chOff x="0" y="0"/>
          <a:chExt cx="0" cy="0"/>
        </a:xfrm>
      </p:grpSpPr>
      <p:sp>
        <p:nvSpPr>
          <p:cNvPr id="1026" name="Rectangle 12"/>
          <p:cNvSpPr>
            <a:spLocks noChangeArrowheads="1"/>
          </p:cNvSpPr>
          <p:nvPr userDrawn="1"/>
        </p:nvSpPr>
        <p:spPr bwMode="auto">
          <a:xfrm>
            <a:off x="0" y="6597650"/>
            <a:ext cx="9144000" cy="260350"/>
          </a:xfrm>
          <a:prstGeom prst="rect">
            <a:avLst/>
          </a:prstGeom>
          <a:solidFill>
            <a:srgbClr val="CFD6A8"/>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1000" b="0">
                <a:solidFill>
                  <a:srgbClr val="333333"/>
                </a:solidFill>
              </a:rPr>
              <a:t> © Österreichischer Bundesverlag Schulbuch GmbH &amp; Co. KG, Wien 2012</a:t>
            </a:r>
          </a:p>
        </p:txBody>
      </p:sp>
      <p:sp>
        <p:nvSpPr>
          <p:cNvPr id="1027" name="Rectangle 7"/>
          <p:cNvSpPr>
            <a:spLocks noChangeArrowheads="1"/>
          </p:cNvSpPr>
          <p:nvPr userDrawn="1"/>
        </p:nvSpPr>
        <p:spPr bwMode="auto">
          <a:xfrm>
            <a:off x="0" y="0"/>
            <a:ext cx="9144000" cy="765175"/>
          </a:xfrm>
          <a:prstGeom prst="rect">
            <a:avLst/>
          </a:prstGeom>
          <a:solidFill>
            <a:srgbClr val="A5B75E"/>
          </a:solidFill>
          <a:ln>
            <a:noFill/>
          </a:ln>
          <a:extLs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28" name="Rectangle 3"/>
          <p:cNvSpPr>
            <a:spLocks noGrp="1" noChangeArrowheads="1"/>
          </p:cNvSpPr>
          <p:nvPr>
            <p:ph type="body" idx="1"/>
          </p:nvPr>
        </p:nvSpPr>
        <p:spPr bwMode="auto">
          <a:xfrm>
            <a:off x="395288" y="1700213"/>
            <a:ext cx="8280400" cy="2665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Das ist Text 1</a:t>
            </a:r>
          </a:p>
          <a:p>
            <a:pPr lvl="1"/>
            <a:r>
              <a:rPr lang="de-DE" altLang="de-DE"/>
              <a:t>Ebene 2 kleiner</a:t>
            </a:r>
          </a:p>
          <a:p>
            <a:pPr lvl="2"/>
            <a:r>
              <a:rPr lang="de-DE" altLang="de-DE"/>
              <a:t>Noch kleiner</a:t>
            </a:r>
          </a:p>
          <a:p>
            <a:pPr lvl="3"/>
            <a:r>
              <a:rPr lang="de-DE" altLang="de-DE"/>
              <a:t>Vierte Ebene</a:t>
            </a:r>
          </a:p>
          <a:p>
            <a:pPr lvl="4"/>
            <a:r>
              <a:rPr lang="de-AT" altLang="de-DE"/>
              <a:t>Fünfte Ebene</a:t>
            </a:r>
            <a:endParaRPr lang="de-DE" altLang="de-DE"/>
          </a:p>
        </p:txBody>
      </p:sp>
      <p:sp>
        <p:nvSpPr>
          <p:cNvPr id="1029" name="Rectangle 9"/>
          <p:cNvSpPr>
            <a:spLocks noChangeArrowheads="1"/>
          </p:cNvSpPr>
          <p:nvPr userDrawn="1"/>
        </p:nvSpPr>
        <p:spPr bwMode="auto">
          <a:xfrm>
            <a:off x="2700338" y="765175"/>
            <a:ext cx="720725"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30" name="Line 14"/>
          <p:cNvSpPr>
            <a:spLocks noChangeShapeType="1"/>
          </p:cNvSpPr>
          <p:nvPr userDrawn="1"/>
        </p:nvSpPr>
        <p:spPr bwMode="auto">
          <a:xfrm>
            <a:off x="-34925" y="765175"/>
            <a:ext cx="9178925" cy="0"/>
          </a:xfrm>
          <a:prstGeom prst="line">
            <a:avLst/>
          </a:prstGeom>
          <a:noFill/>
          <a:ln w="41275">
            <a:solidFill>
              <a:srgbClr val="CFD6A8"/>
            </a:solidFill>
            <a:round/>
            <a:headEnd/>
            <a:tailEnd/>
          </a:ln>
          <a:extLst>
            <a:ext uri="{909E8E84-426E-40DD-AFC4-6F175D3DCCD1}">
              <a14:hiddenFill xmlns:a14="http://schemas.microsoft.com/office/drawing/2010/main">
                <a:noFill/>
              </a14:hiddenFill>
            </a:ext>
          </a:extLst>
        </p:spPr>
        <p:txBody>
          <a:bodyPr anchor="ctr"/>
          <a:lstStyle/>
          <a:p>
            <a:endParaRPr lang="de-AT"/>
          </a:p>
        </p:txBody>
      </p:sp>
      <p:pic>
        <p:nvPicPr>
          <p:cNvPr id="1031" name="Picture 19" descr="logo_oebv_weiss_bausteine2"/>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8172450" y="120650"/>
            <a:ext cx="8032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21" descr="bausteine2_schriftzug_weiss"/>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277813" y="166688"/>
            <a:ext cx="2359025"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0" fontAlgn="base" hangingPunct="0">
        <a:spcBef>
          <a:spcPct val="0"/>
        </a:spcBef>
        <a:spcAft>
          <a:spcPct val="0"/>
        </a:spcAft>
        <a:defRPr sz="4400" b="1">
          <a:solidFill>
            <a:schemeClr val="bg1"/>
          </a:solidFill>
          <a:latin typeface="+mj-lt"/>
          <a:ea typeface="+mj-ea"/>
          <a:cs typeface="+mj-cs"/>
        </a:defRPr>
      </a:lvl1pPr>
      <a:lvl2pPr algn="l" rtl="0" eaLnBrk="0" fontAlgn="base" hangingPunct="0">
        <a:spcBef>
          <a:spcPct val="0"/>
        </a:spcBef>
        <a:spcAft>
          <a:spcPct val="0"/>
        </a:spcAft>
        <a:defRPr sz="4400" b="1">
          <a:solidFill>
            <a:schemeClr val="bg1"/>
          </a:solidFill>
          <a:latin typeface="Syntax LT Std" pitchFamily="34" charset="0"/>
        </a:defRPr>
      </a:lvl2pPr>
      <a:lvl3pPr algn="l" rtl="0" eaLnBrk="0" fontAlgn="base" hangingPunct="0">
        <a:spcBef>
          <a:spcPct val="0"/>
        </a:spcBef>
        <a:spcAft>
          <a:spcPct val="0"/>
        </a:spcAft>
        <a:defRPr sz="4400" b="1">
          <a:solidFill>
            <a:schemeClr val="bg1"/>
          </a:solidFill>
          <a:latin typeface="Syntax LT Std" pitchFamily="34" charset="0"/>
        </a:defRPr>
      </a:lvl3pPr>
      <a:lvl4pPr algn="l" rtl="0" eaLnBrk="0" fontAlgn="base" hangingPunct="0">
        <a:spcBef>
          <a:spcPct val="0"/>
        </a:spcBef>
        <a:spcAft>
          <a:spcPct val="0"/>
        </a:spcAft>
        <a:defRPr sz="4400" b="1">
          <a:solidFill>
            <a:schemeClr val="bg1"/>
          </a:solidFill>
          <a:latin typeface="Syntax LT Std" pitchFamily="34" charset="0"/>
        </a:defRPr>
      </a:lvl4pPr>
      <a:lvl5pPr algn="l" rtl="0" eaLnBrk="0" fontAlgn="base" hangingPunct="0">
        <a:spcBef>
          <a:spcPct val="0"/>
        </a:spcBef>
        <a:spcAft>
          <a:spcPct val="0"/>
        </a:spcAft>
        <a:defRPr sz="4400" b="1">
          <a:solidFill>
            <a:schemeClr val="bg1"/>
          </a:solidFill>
          <a:latin typeface="Syntax LT Std" pitchFamily="34" charset="0"/>
        </a:defRPr>
      </a:lvl5pPr>
      <a:lvl6pPr marL="457200" algn="l" rtl="0" fontAlgn="base">
        <a:spcBef>
          <a:spcPct val="0"/>
        </a:spcBef>
        <a:spcAft>
          <a:spcPct val="0"/>
        </a:spcAft>
        <a:defRPr sz="4400" b="1">
          <a:solidFill>
            <a:schemeClr val="bg1"/>
          </a:solidFill>
          <a:latin typeface="Syntax LT Std" pitchFamily="34" charset="0"/>
        </a:defRPr>
      </a:lvl6pPr>
      <a:lvl7pPr marL="914400" algn="l" rtl="0" fontAlgn="base">
        <a:spcBef>
          <a:spcPct val="0"/>
        </a:spcBef>
        <a:spcAft>
          <a:spcPct val="0"/>
        </a:spcAft>
        <a:defRPr sz="4400" b="1">
          <a:solidFill>
            <a:schemeClr val="bg1"/>
          </a:solidFill>
          <a:latin typeface="Syntax LT Std" pitchFamily="34" charset="0"/>
        </a:defRPr>
      </a:lvl7pPr>
      <a:lvl8pPr marL="1371600" algn="l" rtl="0" fontAlgn="base">
        <a:spcBef>
          <a:spcPct val="0"/>
        </a:spcBef>
        <a:spcAft>
          <a:spcPct val="0"/>
        </a:spcAft>
        <a:defRPr sz="4400" b="1">
          <a:solidFill>
            <a:schemeClr val="bg1"/>
          </a:solidFill>
          <a:latin typeface="Syntax LT Std" pitchFamily="34" charset="0"/>
        </a:defRPr>
      </a:lvl8pPr>
      <a:lvl9pPr marL="1828800" algn="l" rtl="0" fontAlgn="base">
        <a:spcBef>
          <a:spcPct val="0"/>
        </a:spcBef>
        <a:spcAft>
          <a:spcPct val="0"/>
        </a:spcAft>
        <a:defRPr sz="4400" b="1">
          <a:solidFill>
            <a:schemeClr val="bg1"/>
          </a:solidFill>
          <a:latin typeface="Syntax LT Std"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2pPr>
      <a:lvl3pPr marL="1143000" indent="-228600" algn="l" rtl="0" eaLnBrk="0" fontAlgn="base" hangingPunct="0">
        <a:spcBef>
          <a:spcPct val="20000"/>
        </a:spcBef>
        <a:spcAft>
          <a:spcPct val="0"/>
        </a:spcAft>
        <a:buChar char="•"/>
        <a:defRPr sz="2400">
          <a:solidFill>
            <a:schemeClr val="tx1"/>
          </a:solidFill>
          <a:latin typeface="+mn-lt"/>
          <a:cs typeface="Times New Roman" pitchFamily="18" charset="0"/>
        </a:defRPr>
      </a:lvl3pPr>
      <a:lvl4pPr marL="1600200" indent="-228600" algn="l" rtl="0" eaLnBrk="0" fontAlgn="base" hangingPunct="0">
        <a:spcBef>
          <a:spcPct val="20000"/>
        </a:spcBef>
        <a:spcAft>
          <a:spcPct val="0"/>
        </a:spcAft>
        <a:buChar char="–"/>
        <a:defRPr sz="2000">
          <a:solidFill>
            <a:schemeClr val="tx1"/>
          </a:solidFill>
          <a:latin typeface="+mn-lt"/>
          <a:cs typeface="Times New Roman" pitchFamily="18" charset="0"/>
        </a:defRPr>
      </a:lvl4pPr>
      <a:lvl5pPr marL="2057400" indent="-22860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5pPr>
      <a:lvl6pPr marL="25146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6pPr>
      <a:lvl7pPr marL="29718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7pPr>
      <a:lvl8pPr marL="34290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8pPr>
      <a:lvl9pPr marL="38862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 Box 10">
            <a:extLst>
              <a:ext uri="{FF2B5EF4-FFF2-40B4-BE49-F238E27FC236}">
                <a16:creationId xmlns:a16="http://schemas.microsoft.com/office/drawing/2014/main" id="{6D26CF41-122B-758A-AABC-D823D8DE1406}"/>
              </a:ext>
            </a:extLst>
          </p:cNvPr>
          <p:cNvSpPr txBox="1">
            <a:spLocks noChangeArrowheads="1"/>
          </p:cNvSpPr>
          <p:nvPr/>
        </p:nvSpPr>
        <p:spPr bwMode="auto">
          <a:xfrm>
            <a:off x="557720" y="746330"/>
            <a:ext cx="8028558"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Idee des Nationalismus</a:t>
            </a:r>
          </a:p>
        </p:txBody>
      </p:sp>
      <p:sp>
        <p:nvSpPr>
          <p:cNvPr id="3" name="Explosion 1 1">
            <a:extLst>
              <a:ext uri="{FF2B5EF4-FFF2-40B4-BE49-F238E27FC236}">
                <a16:creationId xmlns:a16="http://schemas.microsoft.com/office/drawing/2014/main" id="{3DE329EF-F7DA-3AD5-3605-22CFAB3BA728}"/>
              </a:ext>
            </a:extLst>
          </p:cNvPr>
          <p:cNvSpPr>
            <a:spLocks noChangeArrowheads="1"/>
          </p:cNvSpPr>
          <p:nvPr/>
        </p:nvSpPr>
        <p:spPr bwMode="auto">
          <a:xfrm>
            <a:off x="6329759" y="3382419"/>
            <a:ext cx="2778278" cy="1728787"/>
          </a:xfrm>
          <a:prstGeom prst="irregularSeal1">
            <a:avLst/>
          </a:prstGeom>
          <a:solidFill>
            <a:srgbClr val="FF6600"/>
          </a:solidFill>
          <a:ln w="9525">
            <a:solidFill>
              <a:srgbClr val="FF6600"/>
            </a:solidFill>
            <a:miter lim="800000"/>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4" name="Explosion 1 2">
            <a:extLst>
              <a:ext uri="{FF2B5EF4-FFF2-40B4-BE49-F238E27FC236}">
                <a16:creationId xmlns:a16="http://schemas.microsoft.com/office/drawing/2014/main" id="{AC74B7D5-C300-FE32-8321-58310869608E}"/>
              </a:ext>
            </a:extLst>
          </p:cNvPr>
          <p:cNvSpPr>
            <a:spLocks noChangeArrowheads="1"/>
          </p:cNvSpPr>
          <p:nvPr/>
        </p:nvSpPr>
        <p:spPr bwMode="auto">
          <a:xfrm>
            <a:off x="4708137" y="4651895"/>
            <a:ext cx="3276600" cy="1728787"/>
          </a:xfrm>
          <a:prstGeom prst="irregularSeal1">
            <a:avLst/>
          </a:prstGeom>
          <a:solidFill>
            <a:srgbClr val="FF6600"/>
          </a:solidFill>
          <a:ln w="9525">
            <a:solidFill>
              <a:srgbClr val="FF6600"/>
            </a:solidFill>
            <a:miter lim="800000"/>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5" name="Explosion 1 3">
            <a:extLst>
              <a:ext uri="{FF2B5EF4-FFF2-40B4-BE49-F238E27FC236}">
                <a16:creationId xmlns:a16="http://schemas.microsoft.com/office/drawing/2014/main" id="{CDF1EB83-7AFC-71D6-B702-7998DCB4C112}"/>
              </a:ext>
            </a:extLst>
          </p:cNvPr>
          <p:cNvSpPr>
            <a:spLocks noChangeArrowheads="1"/>
          </p:cNvSpPr>
          <p:nvPr/>
        </p:nvSpPr>
        <p:spPr bwMode="auto">
          <a:xfrm>
            <a:off x="1571084" y="4606671"/>
            <a:ext cx="3635375" cy="1944687"/>
          </a:xfrm>
          <a:prstGeom prst="irregularSeal1">
            <a:avLst/>
          </a:prstGeom>
          <a:solidFill>
            <a:srgbClr val="FF6600"/>
          </a:solidFill>
          <a:ln w="9525">
            <a:solidFill>
              <a:srgbClr val="FF6600"/>
            </a:solidFill>
            <a:miter lim="800000"/>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6" name="Text Box 10">
            <a:extLst>
              <a:ext uri="{FF2B5EF4-FFF2-40B4-BE49-F238E27FC236}">
                <a16:creationId xmlns:a16="http://schemas.microsoft.com/office/drawing/2014/main" id="{8115E523-DBB5-DD75-99B1-DFDFEC6BC98F}"/>
              </a:ext>
            </a:extLst>
          </p:cNvPr>
          <p:cNvSpPr txBox="1">
            <a:spLocks noChangeArrowheads="1"/>
          </p:cNvSpPr>
          <p:nvPr/>
        </p:nvSpPr>
        <p:spPr bwMode="auto">
          <a:xfrm>
            <a:off x="631627" y="1508223"/>
            <a:ext cx="3024188"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gemeinsame geschichtliche Vergangenheit</a:t>
            </a:r>
          </a:p>
        </p:txBody>
      </p:sp>
      <p:sp>
        <p:nvSpPr>
          <p:cNvPr id="7" name="Text Box 10">
            <a:extLst>
              <a:ext uri="{FF2B5EF4-FFF2-40B4-BE49-F238E27FC236}">
                <a16:creationId xmlns:a16="http://schemas.microsoft.com/office/drawing/2014/main" id="{407967E2-3DFD-B76D-F1B7-19B3F89D3C7F}"/>
              </a:ext>
            </a:extLst>
          </p:cNvPr>
          <p:cNvSpPr txBox="1">
            <a:spLocks noChangeArrowheads="1"/>
          </p:cNvSpPr>
          <p:nvPr/>
        </p:nvSpPr>
        <p:spPr bwMode="auto">
          <a:xfrm>
            <a:off x="3218311" y="1504857"/>
            <a:ext cx="2663825"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gemeinsame Sprache</a:t>
            </a:r>
          </a:p>
        </p:txBody>
      </p:sp>
      <p:sp>
        <p:nvSpPr>
          <p:cNvPr id="8" name="Text Box 10">
            <a:extLst>
              <a:ext uri="{FF2B5EF4-FFF2-40B4-BE49-F238E27FC236}">
                <a16:creationId xmlns:a16="http://schemas.microsoft.com/office/drawing/2014/main" id="{7746750B-BBF9-A61B-C029-078E81614AD5}"/>
              </a:ext>
            </a:extLst>
          </p:cNvPr>
          <p:cNvSpPr txBox="1">
            <a:spLocks noChangeArrowheads="1"/>
          </p:cNvSpPr>
          <p:nvPr/>
        </p:nvSpPr>
        <p:spPr bwMode="auto">
          <a:xfrm>
            <a:off x="5882136" y="1513067"/>
            <a:ext cx="2376488"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gemeinsame Kultur</a:t>
            </a:r>
          </a:p>
        </p:txBody>
      </p:sp>
      <p:sp>
        <p:nvSpPr>
          <p:cNvPr id="9" name="Pfeil nach unten 9">
            <a:extLst>
              <a:ext uri="{FF2B5EF4-FFF2-40B4-BE49-F238E27FC236}">
                <a16:creationId xmlns:a16="http://schemas.microsoft.com/office/drawing/2014/main" id="{608DF3F1-BA40-013C-12CA-A4D74D2A6ECF}"/>
              </a:ext>
            </a:extLst>
          </p:cNvPr>
          <p:cNvSpPr>
            <a:spLocks noChangeArrowheads="1"/>
          </p:cNvSpPr>
          <p:nvPr/>
        </p:nvSpPr>
        <p:spPr bwMode="auto">
          <a:xfrm>
            <a:off x="2589774" y="2768354"/>
            <a:ext cx="3960812" cy="576262"/>
          </a:xfrm>
          <a:prstGeom prst="downArrow">
            <a:avLst>
              <a:gd name="adj1" fmla="val 50000"/>
              <a:gd name="adj2" fmla="val 50000"/>
            </a:avLst>
          </a:prstGeom>
          <a:solidFill>
            <a:schemeClr val="accent6">
              <a:lumMod val="40000"/>
              <a:lumOff val="60000"/>
            </a:schemeClr>
          </a:solidFill>
          <a:ln w="9525">
            <a:noFill/>
            <a:miter lim="800000"/>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 name="Text Box 10">
            <a:extLst>
              <a:ext uri="{FF2B5EF4-FFF2-40B4-BE49-F238E27FC236}">
                <a16:creationId xmlns:a16="http://schemas.microsoft.com/office/drawing/2014/main" id="{0F554ACB-59D0-AA61-02ED-C2ECD24E8E2C}"/>
              </a:ext>
            </a:extLst>
          </p:cNvPr>
          <p:cNvSpPr txBox="1">
            <a:spLocks noChangeArrowheads="1"/>
          </p:cNvSpPr>
          <p:nvPr/>
        </p:nvSpPr>
        <p:spPr bwMode="auto">
          <a:xfrm>
            <a:off x="2594209" y="3480370"/>
            <a:ext cx="420672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gemeinsamer Staat (Nation)</a:t>
            </a:r>
          </a:p>
        </p:txBody>
      </p:sp>
      <p:sp>
        <p:nvSpPr>
          <p:cNvPr id="11" name="Text Box 10">
            <a:extLst>
              <a:ext uri="{FF2B5EF4-FFF2-40B4-BE49-F238E27FC236}">
                <a16:creationId xmlns:a16="http://schemas.microsoft.com/office/drawing/2014/main" id="{F94B4DB5-8208-1566-7465-485BA8A1F53E}"/>
              </a:ext>
            </a:extLst>
          </p:cNvPr>
          <p:cNvSpPr txBox="1">
            <a:spLocks noChangeArrowheads="1"/>
          </p:cNvSpPr>
          <p:nvPr/>
        </p:nvSpPr>
        <p:spPr bwMode="auto">
          <a:xfrm>
            <a:off x="1866359" y="4990846"/>
            <a:ext cx="3024188"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Hervorheben der eigenen Leistungen und Fähigkeiten</a:t>
            </a:r>
          </a:p>
        </p:txBody>
      </p:sp>
      <p:sp>
        <p:nvSpPr>
          <p:cNvPr id="12" name="Text Box 10">
            <a:extLst>
              <a:ext uri="{FF2B5EF4-FFF2-40B4-BE49-F238E27FC236}">
                <a16:creationId xmlns:a16="http://schemas.microsoft.com/office/drawing/2014/main" id="{52AE42DC-B83D-994B-997B-4278BFF94168}"/>
              </a:ext>
            </a:extLst>
          </p:cNvPr>
          <p:cNvSpPr txBox="1">
            <a:spLocks noChangeArrowheads="1"/>
          </p:cNvSpPr>
          <p:nvPr/>
        </p:nvSpPr>
        <p:spPr bwMode="auto">
          <a:xfrm>
            <a:off x="4961343" y="5103681"/>
            <a:ext cx="273685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Abwerten anderer Kulturen</a:t>
            </a:r>
          </a:p>
        </p:txBody>
      </p:sp>
      <p:sp>
        <p:nvSpPr>
          <p:cNvPr id="13" name="Text Box 10">
            <a:extLst>
              <a:ext uri="{FF2B5EF4-FFF2-40B4-BE49-F238E27FC236}">
                <a16:creationId xmlns:a16="http://schemas.microsoft.com/office/drawing/2014/main" id="{BB59650B-5BA1-EBF8-778B-96CCA622E564}"/>
              </a:ext>
            </a:extLst>
          </p:cNvPr>
          <p:cNvSpPr txBox="1">
            <a:spLocks noChangeArrowheads="1"/>
          </p:cNvSpPr>
          <p:nvPr/>
        </p:nvSpPr>
        <p:spPr bwMode="auto">
          <a:xfrm>
            <a:off x="6318041" y="3787502"/>
            <a:ext cx="2778125"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aggressives Auftreten</a:t>
            </a:r>
          </a:p>
        </p:txBody>
      </p:sp>
      <p:sp>
        <p:nvSpPr>
          <p:cNvPr id="14" name="Explosion 1 14">
            <a:extLst>
              <a:ext uri="{FF2B5EF4-FFF2-40B4-BE49-F238E27FC236}">
                <a16:creationId xmlns:a16="http://schemas.microsoft.com/office/drawing/2014/main" id="{9CA694C5-9245-ABAC-3F15-ACAD18D01A07}"/>
              </a:ext>
            </a:extLst>
          </p:cNvPr>
          <p:cNvSpPr>
            <a:spLocks noChangeArrowheads="1"/>
          </p:cNvSpPr>
          <p:nvPr/>
        </p:nvSpPr>
        <p:spPr bwMode="auto">
          <a:xfrm>
            <a:off x="24901" y="3141052"/>
            <a:ext cx="2962923" cy="2232164"/>
          </a:xfrm>
          <a:prstGeom prst="irregularSeal1">
            <a:avLst/>
          </a:prstGeom>
          <a:solidFill>
            <a:srgbClr val="FF6600"/>
          </a:solidFill>
          <a:ln w="9525">
            <a:solidFill>
              <a:srgbClr val="FF6600"/>
            </a:solidFill>
            <a:miter lim="800000"/>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5" name="Text Box 10">
            <a:extLst>
              <a:ext uri="{FF2B5EF4-FFF2-40B4-BE49-F238E27FC236}">
                <a16:creationId xmlns:a16="http://schemas.microsoft.com/office/drawing/2014/main" id="{029A5F05-B9A8-724C-DFFB-E257DF5741C2}"/>
              </a:ext>
            </a:extLst>
          </p:cNvPr>
          <p:cNvSpPr txBox="1">
            <a:spLocks noChangeArrowheads="1"/>
          </p:cNvSpPr>
          <p:nvPr/>
        </p:nvSpPr>
        <p:spPr bwMode="auto">
          <a:xfrm>
            <a:off x="238033" y="3776884"/>
            <a:ext cx="2485867"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Entstehung neuer Nationalstaaten (I, D)</a:t>
            </a:r>
          </a:p>
        </p:txBody>
      </p:sp>
    </p:spTree>
    <p:extLst>
      <p:ext uri="{BB962C8B-B14F-4D97-AF65-F5344CB8AC3E}">
        <p14:creationId xmlns:p14="http://schemas.microsoft.com/office/powerpoint/2010/main" val="22639711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22" presetClass="entr" presetSubtype="1"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wipe(up)">
                                      <p:cBhvr>
                                        <p:cTn id="19" dur="500"/>
                                        <p:tgtEl>
                                          <p:spTgt spid="9"/>
                                        </p:tgtEl>
                                      </p:cBhvr>
                                    </p:animEffec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10"/>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0"/>
                                  </p:stCondLst>
                                  <p:childTnLst>
                                    <p:set>
                                      <p:cBhvr>
                                        <p:cTn id="27" dur="1" fill="hold">
                                          <p:stCondLst>
                                            <p:cond delay="0"/>
                                          </p:stCondLst>
                                        </p:cTn>
                                        <p:tgtEl>
                                          <p:spTgt spid="15"/>
                                        </p:tgtEl>
                                        <p:attrNameLst>
                                          <p:attrName>style.visibility</p:attrName>
                                        </p:attrNameLst>
                                      </p:cBhvr>
                                      <p:to>
                                        <p:strVal val="visible"/>
                                      </p:to>
                                    </p:set>
                                  </p:childTnLst>
                                </p:cTn>
                              </p:par>
                              <p:par>
                                <p:cTn id="28" presetID="1" presetClass="entr" presetSubtype="0" fill="hold" grpId="0" nodeType="withEffect">
                                  <p:stCondLst>
                                    <p:cond delay="0"/>
                                  </p:stCondLst>
                                  <p:childTnLst>
                                    <p:set>
                                      <p:cBhvr>
                                        <p:cTn id="29" dur="1" fill="hold">
                                          <p:stCondLst>
                                            <p:cond delay="0"/>
                                          </p:stCondLst>
                                        </p:cTn>
                                        <p:tgtEl>
                                          <p:spTgt spid="14"/>
                                        </p:tgtEl>
                                        <p:attrNameLst>
                                          <p:attrName>style.visibility</p:attrName>
                                        </p:attrNameLst>
                                      </p:cBhvr>
                                      <p:to>
                                        <p:strVal val="visible"/>
                                      </p:to>
                                    </p:set>
                                  </p:childTnLst>
                                </p:cTn>
                              </p:par>
                            </p:childTnLst>
                          </p:cTn>
                        </p:par>
                      </p:childTnLst>
                    </p:cTn>
                  </p:par>
                  <p:par>
                    <p:cTn id="30" fill="hold">
                      <p:stCondLst>
                        <p:cond delay="indefinite"/>
                      </p:stCondLst>
                      <p:childTnLst>
                        <p:par>
                          <p:cTn id="31" fill="hold">
                            <p:stCondLst>
                              <p:cond delay="0"/>
                            </p:stCondLst>
                            <p:childTnLst>
                              <p:par>
                                <p:cTn id="32" presetID="1" presetClass="entr" presetSubtype="0" fill="hold" grpId="0" nodeType="clickEffect">
                                  <p:stCondLst>
                                    <p:cond delay="0"/>
                                  </p:stCondLst>
                                  <p:childTnLst>
                                    <p:set>
                                      <p:cBhvr>
                                        <p:cTn id="33" dur="1" fill="hold">
                                          <p:stCondLst>
                                            <p:cond delay="0"/>
                                          </p:stCondLst>
                                        </p:cTn>
                                        <p:tgtEl>
                                          <p:spTgt spid="13"/>
                                        </p:tgtEl>
                                        <p:attrNameLst>
                                          <p:attrName>style.visibility</p:attrName>
                                        </p:attrNameLst>
                                      </p:cBhvr>
                                      <p:to>
                                        <p:strVal val="visible"/>
                                      </p:to>
                                    </p:set>
                                  </p:childTnLst>
                                </p:cTn>
                              </p:par>
                              <p:par>
                                <p:cTn id="34" presetID="1" presetClass="entr" presetSubtype="0" fill="hold" grpId="0" nodeType="withEffect">
                                  <p:stCondLst>
                                    <p:cond delay="0"/>
                                  </p:stCondLst>
                                  <p:childTnLst>
                                    <p:set>
                                      <p:cBhvr>
                                        <p:cTn id="35" dur="1" fill="hold">
                                          <p:stCondLst>
                                            <p:cond delay="0"/>
                                          </p:stCondLst>
                                        </p:cTn>
                                        <p:tgtEl>
                                          <p:spTgt spid="3"/>
                                        </p:tgtEl>
                                        <p:attrNameLst>
                                          <p:attrName>style.visibility</p:attrName>
                                        </p:attrNameLst>
                                      </p:cBhvr>
                                      <p:to>
                                        <p:strVal val="visible"/>
                                      </p:to>
                                    </p:set>
                                  </p:childTnLst>
                                </p:cTn>
                              </p:par>
                            </p:childTnLst>
                          </p:cTn>
                        </p:par>
                      </p:childTnLst>
                    </p:cTn>
                  </p:par>
                  <p:par>
                    <p:cTn id="36" fill="hold">
                      <p:stCondLst>
                        <p:cond delay="indefinite"/>
                      </p:stCondLst>
                      <p:childTnLst>
                        <p:par>
                          <p:cTn id="37" fill="hold">
                            <p:stCondLst>
                              <p:cond delay="0"/>
                            </p:stCondLst>
                            <p:childTnLst>
                              <p:par>
                                <p:cTn id="38" presetID="1" presetClass="entr" presetSubtype="0" fill="hold" grpId="0" nodeType="clickEffect">
                                  <p:stCondLst>
                                    <p:cond delay="0"/>
                                  </p:stCondLst>
                                  <p:childTnLst>
                                    <p:set>
                                      <p:cBhvr>
                                        <p:cTn id="39" dur="1" fill="hold">
                                          <p:stCondLst>
                                            <p:cond delay="0"/>
                                          </p:stCondLst>
                                        </p:cTn>
                                        <p:tgtEl>
                                          <p:spTgt spid="11"/>
                                        </p:tgtEl>
                                        <p:attrNameLst>
                                          <p:attrName>style.visibility</p:attrName>
                                        </p:attrNameLst>
                                      </p:cBhvr>
                                      <p:to>
                                        <p:strVal val="visible"/>
                                      </p:to>
                                    </p:set>
                                  </p:childTnLst>
                                </p:cTn>
                              </p:par>
                              <p:par>
                                <p:cTn id="40" presetID="1" presetClass="entr" presetSubtype="0" fill="hold" grpId="0" nodeType="withEffect">
                                  <p:stCondLst>
                                    <p:cond delay="0"/>
                                  </p:stCondLst>
                                  <p:childTnLst>
                                    <p:set>
                                      <p:cBhvr>
                                        <p:cTn id="41" dur="1" fill="hold">
                                          <p:stCondLst>
                                            <p:cond delay="0"/>
                                          </p:stCondLst>
                                        </p:cTn>
                                        <p:tgtEl>
                                          <p:spTgt spid="5"/>
                                        </p:tgtEl>
                                        <p:attrNameLst>
                                          <p:attrName>style.visibility</p:attrName>
                                        </p:attrNameLst>
                                      </p:cBhvr>
                                      <p:to>
                                        <p:strVal val="visible"/>
                                      </p:to>
                                    </p:set>
                                  </p:childTnLst>
                                </p:cTn>
                              </p:par>
                            </p:childTnLst>
                          </p:cTn>
                        </p:par>
                      </p:childTnLst>
                    </p:cTn>
                  </p:par>
                  <p:par>
                    <p:cTn id="42" fill="hold">
                      <p:stCondLst>
                        <p:cond delay="indefinite"/>
                      </p:stCondLst>
                      <p:childTnLst>
                        <p:par>
                          <p:cTn id="43" fill="hold">
                            <p:stCondLst>
                              <p:cond delay="0"/>
                            </p:stCondLst>
                            <p:childTnLst>
                              <p:par>
                                <p:cTn id="44" presetID="1" presetClass="entr" presetSubtype="0" fill="hold" grpId="0" nodeType="clickEffect">
                                  <p:stCondLst>
                                    <p:cond delay="0"/>
                                  </p:stCondLst>
                                  <p:childTnLst>
                                    <p:set>
                                      <p:cBhvr>
                                        <p:cTn id="45" dur="1" fill="hold">
                                          <p:stCondLst>
                                            <p:cond delay="0"/>
                                          </p:stCondLst>
                                        </p:cTn>
                                        <p:tgtEl>
                                          <p:spTgt spid="12"/>
                                        </p:tgtEl>
                                        <p:attrNameLst>
                                          <p:attrName>style.visibility</p:attrName>
                                        </p:attrNameLst>
                                      </p:cBhvr>
                                      <p:to>
                                        <p:strVal val="visible"/>
                                      </p:to>
                                    </p:set>
                                  </p:childTnLst>
                                </p:cTn>
                              </p:par>
                              <p:par>
                                <p:cTn id="46" presetID="1" presetClass="entr" presetSubtype="0" fill="hold" grpId="0" nodeType="withEffect">
                                  <p:stCondLst>
                                    <p:cond delay="0"/>
                                  </p:stCondLst>
                                  <p:childTnLst>
                                    <p:set>
                                      <p:cBhvr>
                                        <p:cTn id="47"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p:bldP spid="7" grpId="0"/>
      <p:bldP spid="8" grpId="0"/>
      <p:bldP spid="9" grpId="0" animBg="1"/>
      <p:bldP spid="10" grpId="0"/>
      <p:bldP spid="11" grpId="0"/>
      <p:bldP spid="12" grpId="0"/>
      <p:bldP spid="13" grpId="0"/>
      <p:bldP spid="14" grpId="0" animBg="1"/>
      <p:bldP spid="15" grpId="0"/>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Rectangle 6"/>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„Ein Volk – ein Staat?“ auf den Seiten 70 bis 71 im Schulbuch Bausteine 3.</a:t>
            </a: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21507" name="Rectangle 6"/>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hangingPunct="1"/>
            <a:r>
              <a:rPr lang="de-DE" altLang="de-DE" sz="1200" b="0" dirty="0">
                <a:solidFill>
                  <a:schemeClr val="tx1"/>
                </a:solidFill>
                <a:cs typeface="Arial" charset="0"/>
              </a:rPr>
              <a:t>© Österreichischer Bundesverlag Schulbuch GmbH &amp; Co. KG, Wien 2025</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 Johannes Fuchsberger, Bürmoos</a:t>
            </a:r>
          </a:p>
          <a:p>
            <a:pPr eaLnBrk="1" hangingPunct="1"/>
            <a:endParaRPr lang="de-DE" altLang="de-DE" sz="1200" b="0" dirty="0">
              <a:solidFill>
                <a:schemeClr val="tx1"/>
              </a:solidFill>
              <a:cs typeface="Arial" charset="0"/>
            </a:endParaRPr>
          </a:p>
          <a:p>
            <a:pPr eaLnBrk="1" hangingPunct="1"/>
            <a:r>
              <a:rPr lang="de-DE" altLang="de-DE" sz="1200" b="0">
                <a:solidFill>
                  <a:schemeClr val="tx1"/>
                </a:solidFill>
              </a:rPr>
              <a:t>Gestaltung: Johannes Fuchsberger, Bürmoos</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err="1">
                <a:solidFill>
                  <a:schemeClr val="tx1"/>
                </a:solidFill>
              </a:rPr>
              <a:t>www.oebv.at</a:t>
            </a:r>
            <a:endParaRPr lang="de-DE" altLang="de-DE" sz="1200" b="0" dirty="0">
              <a:solidFill>
                <a:schemeClr val="tx1"/>
              </a:solidFill>
            </a:endParaRPr>
          </a:p>
          <a:p>
            <a:pPr eaLnBrk="1" hangingPunct="1"/>
            <a:endParaRPr lang="de-DE" altLang="de-DE" sz="1200" b="0" dirty="0">
              <a:solidFill>
                <a:schemeClr val="tx1"/>
              </a:solidFill>
            </a:endParaRPr>
          </a:p>
          <a:p>
            <a:pPr eaLnBrk="1" hangingPunct="1"/>
            <a:endParaRPr lang="de-DE" altLang="de-DE" sz="120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cSld>
  <p:clrMapOvr>
    <a:masterClrMapping/>
  </p:clrMapOvr>
</p:sld>
</file>

<file path=ppt/theme/theme1.xml><?xml version="1.0" encoding="utf-8"?>
<a:theme xmlns:a="http://schemas.openxmlformats.org/drawingml/2006/main" name="Standarddesign">
  <a:themeElements>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ndarddesign">
      <a:majorFont>
        <a:latin typeface="Syntax LT Std"/>
        <a:ea typeface=""/>
        <a:cs typeface=""/>
      </a:majorFont>
      <a:minorFont>
        <a:latin typeface="PoloST11K-Buch"/>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lnDef>
  </a:objectDefaults>
  <a:extraClrSchemeLst>
    <a:extraClrScheme>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207</Words>
  <Application>Microsoft Office PowerPoint</Application>
  <PresentationFormat>Bildschirmpräsentation (4:3)</PresentationFormat>
  <Paragraphs>28</Paragraphs>
  <Slides>2</Slides>
  <Notes>1</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PoloST11K-Buch</vt:lpstr>
      <vt:lpstr>Syntax LT Std</vt:lpstr>
      <vt:lpstr>Wingdings</vt:lpstr>
      <vt:lpstr>Standarddesign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adonis</dc:creator>
  <cp:lastModifiedBy>Johannes Fuchsberger</cp:lastModifiedBy>
  <cp:revision>58</cp:revision>
  <dcterms:created xsi:type="dcterms:W3CDTF">2011-07-14T19:54:09Z</dcterms:created>
  <dcterms:modified xsi:type="dcterms:W3CDTF">2023-11-27T18:15:07Z</dcterms:modified>
</cp:coreProperties>
</file>