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84CD58F-E524-49B6-4DD5-7B1AC30C695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7684FDF-EEB0-55A8-51DA-EB484E69999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63472F6-EFAD-427D-8971-31B3B9828FFE}" type="datetimeFigureOut">
              <a:rPr lang="de-AT"/>
              <a:pPr>
                <a:defRPr/>
              </a:pPr>
              <a:t>04.07.2025</a:t>
            </a:fld>
            <a:endParaRPr lang="de-AT"/>
          </a:p>
        </p:txBody>
      </p:sp>
      <p:sp>
        <p:nvSpPr>
          <p:cNvPr id="4" name="Fußzeilenplatzhalter 3">
            <a:extLst>
              <a:ext uri="{FF2B5EF4-FFF2-40B4-BE49-F238E27FC236}">
                <a16:creationId xmlns:a16="http://schemas.microsoft.com/office/drawing/2014/main" id="{8BC9FC00-D2F2-B095-BA39-20E732C10D3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673B4202-FBB1-7C4F-973B-8DF743B9F46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7A671A0-DFC6-490D-AB61-FF3944879924}"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6689EDB-BC34-AA8F-AE11-543A0A9179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E12691F-22CB-A37B-890D-B4531BE6DB8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8398EEE-73DA-4C9E-9D70-70F7168EE188}" type="datetimeFigureOut">
              <a:rPr lang="de-AT"/>
              <a:pPr>
                <a:defRPr/>
              </a:pPr>
              <a:t>04.07.2025</a:t>
            </a:fld>
            <a:endParaRPr lang="de-AT"/>
          </a:p>
        </p:txBody>
      </p:sp>
      <p:sp>
        <p:nvSpPr>
          <p:cNvPr id="4" name="Folienbildplatzhalter 3">
            <a:extLst>
              <a:ext uri="{FF2B5EF4-FFF2-40B4-BE49-F238E27FC236}">
                <a16:creationId xmlns:a16="http://schemas.microsoft.com/office/drawing/2014/main" id="{1328C0DB-2D6D-0C2D-F73B-F8B1115EC98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0E256286-6975-B012-D2FA-2A7A892132F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31CB817-90ED-3CA1-1E8A-5B6E2764932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3AB1108-8497-C5CC-877C-E988AC7803C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748184F-3F80-4D03-AA77-E032E358600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77302843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EF248BD-63C5-98E8-1F24-C1CCEF215226}"/>
              </a:ext>
            </a:extLst>
          </p:cNvPr>
          <p:cNvSpPr>
            <a:spLocks noGrp="1"/>
          </p:cNvSpPr>
          <p:nvPr>
            <p:ph type="dt" sz="half" idx="10"/>
          </p:nvPr>
        </p:nvSpPr>
        <p:spPr/>
        <p:txBody>
          <a:bodyPr/>
          <a:lstStyle>
            <a:lvl1pPr>
              <a:defRPr/>
            </a:lvl1pPr>
          </a:lstStyle>
          <a:p>
            <a:pPr>
              <a:defRPr/>
            </a:pPr>
            <a:fld id="{B1E37334-21ED-488C-B7BE-01B1F1329437}" type="datetimeFigureOut">
              <a:rPr lang="de-AT"/>
              <a:pPr>
                <a:defRPr/>
              </a:pPr>
              <a:t>04.07.2025</a:t>
            </a:fld>
            <a:endParaRPr lang="de-AT"/>
          </a:p>
        </p:txBody>
      </p:sp>
      <p:sp>
        <p:nvSpPr>
          <p:cNvPr id="5" name="Fußzeilenplatzhalter 4">
            <a:extLst>
              <a:ext uri="{FF2B5EF4-FFF2-40B4-BE49-F238E27FC236}">
                <a16:creationId xmlns:a16="http://schemas.microsoft.com/office/drawing/2014/main" id="{C9BBCD97-E813-5BAA-16CD-42791AC9A6F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51905CA-2FDC-16BD-67E0-A40300590A0C}"/>
              </a:ext>
            </a:extLst>
          </p:cNvPr>
          <p:cNvSpPr>
            <a:spLocks noGrp="1"/>
          </p:cNvSpPr>
          <p:nvPr>
            <p:ph type="sldNum" sz="quarter" idx="12"/>
          </p:nvPr>
        </p:nvSpPr>
        <p:spPr/>
        <p:txBody>
          <a:bodyPr/>
          <a:lstStyle>
            <a:lvl1pPr>
              <a:defRPr/>
            </a:lvl1pPr>
          </a:lstStyle>
          <a:p>
            <a:pPr>
              <a:defRPr/>
            </a:pPr>
            <a:fld id="{E5553FD1-1D94-408F-A079-BE012CF40EF7}" type="slidenum">
              <a:rPr lang="de-AT" altLang="de-DE"/>
              <a:pPr>
                <a:defRPr/>
              </a:pPr>
              <a:t>‹Nr.›</a:t>
            </a:fld>
            <a:endParaRPr lang="de-AT" altLang="de-DE"/>
          </a:p>
        </p:txBody>
      </p:sp>
    </p:spTree>
    <p:extLst>
      <p:ext uri="{BB962C8B-B14F-4D97-AF65-F5344CB8AC3E}">
        <p14:creationId xmlns:p14="http://schemas.microsoft.com/office/powerpoint/2010/main" val="2967129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824AD1D-0862-371B-177D-0A49B7ADDD75}"/>
              </a:ext>
            </a:extLst>
          </p:cNvPr>
          <p:cNvSpPr>
            <a:spLocks noGrp="1"/>
          </p:cNvSpPr>
          <p:nvPr>
            <p:ph type="dt" sz="half" idx="10"/>
          </p:nvPr>
        </p:nvSpPr>
        <p:spPr/>
        <p:txBody>
          <a:bodyPr/>
          <a:lstStyle>
            <a:lvl1pPr>
              <a:defRPr/>
            </a:lvl1pPr>
          </a:lstStyle>
          <a:p>
            <a:pPr>
              <a:defRPr/>
            </a:pPr>
            <a:fld id="{5ED0A893-7443-44FB-AAD0-B2FACDC084B1}" type="datetimeFigureOut">
              <a:rPr lang="de-AT"/>
              <a:pPr>
                <a:defRPr/>
              </a:pPr>
              <a:t>04.07.2025</a:t>
            </a:fld>
            <a:endParaRPr lang="de-AT"/>
          </a:p>
        </p:txBody>
      </p:sp>
      <p:sp>
        <p:nvSpPr>
          <p:cNvPr id="5" name="Fußzeilenplatzhalter 4">
            <a:extLst>
              <a:ext uri="{FF2B5EF4-FFF2-40B4-BE49-F238E27FC236}">
                <a16:creationId xmlns:a16="http://schemas.microsoft.com/office/drawing/2014/main" id="{98D7C227-631F-AE12-3CB5-09E7D86730A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AAB8A5D-C8D7-ABAF-649E-88B75235A58E}"/>
              </a:ext>
            </a:extLst>
          </p:cNvPr>
          <p:cNvSpPr>
            <a:spLocks noGrp="1"/>
          </p:cNvSpPr>
          <p:nvPr>
            <p:ph type="sldNum" sz="quarter" idx="12"/>
          </p:nvPr>
        </p:nvSpPr>
        <p:spPr/>
        <p:txBody>
          <a:bodyPr/>
          <a:lstStyle>
            <a:lvl1pPr>
              <a:defRPr/>
            </a:lvl1pPr>
          </a:lstStyle>
          <a:p>
            <a:pPr>
              <a:defRPr/>
            </a:pPr>
            <a:fld id="{AA4003FA-3177-46FB-92A7-357AFEA72CBB}" type="slidenum">
              <a:rPr lang="de-AT" altLang="de-DE"/>
              <a:pPr>
                <a:defRPr/>
              </a:pPr>
              <a:t>‹Nr.›</a:t>
            </a:fld>
            <a:endParaRPr lang="de-AT" altLang="de-DE"/>
          </a:p>
        </p:txBody>
      </p:sp>
    </p:spTree>
    <p:extLst>
      <p:ext uri="{BB962C8B-B14F-4D97-AF65-F5344CB8AC3E}">
        <p14:creationId xmlns:p14="http://schemas.microsoft.com/office/powerpoint/2010/main" val="3353527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29144C1-1925-F7F7-8CE8-C890FDBAB465}"/>
              </a:ext>
            </a:extLst>
          </p:cNvPr>
          <p:cNvSpPr>
            <a:spLocks noGrp="1"/>
          </p:cNvSpPr>
          <p:nvPr>
            <p:ph type="dt" sz="half" idx="10"/>
          </p:nvPr>
        </p:nvSpPr>
        <p:spPr/>
        <p:txBody>
          <a:bodyPr/>
          <a:lstStyle>
            <a:lvl1pPr>
              <a:defRPr/>
            </a:lvl1pPr>
          </a:lstStyle>
          <a:p>
            <a:pPr>
              <a:defRPr/>
            </a:pPr>
            <a:fld id="{3A005E79-0ACB-4C4F-A29C-2323F29F2F42}" type="datetimeFigureOut">
              <a:rPr lang="de-AT"/>
              <a:pPr>
                <a:defRPr/>
              </a:pPr>
              <a:t>04.07.2025</a:t>
            </a:fld>
            <a:endParaRPr lang="de-AT"/>
          </a:p>
        </p:txBody>
      </p:sp>
      <p:sp>
        <p:nvSpPr>
          <p:cNvPr id="5" name="Fußzeilenplatzhalter 4">
            <a:extLst>
              <a:ext uri="{FF2B5EF4-FFF2-40B4-BE49-F238E27FC236}">
                <a16:creationId xmlns:a16="http://schemas.microsoft.com/office/drawing/2014/main" id="{0D410168-6955-0B22-6E10-EEFD030F1F5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9D6441E-C5CD-17ED-4D30-9AA9DDFA2B3C}"/>
              </a:ext>
            </a:extLst>
          </p:cNvPr>
          <p:cNvSpPr>
            <a:spLocks noGrp="1"/>
          </p:cNvSpPr>
          <p:nvPr>
            <p:ph type="sldNum" sz="quarter" idx="12"/>
          </p:nvPr>
        </p:nvSpPr>
        <p:spPr/>
        <p:txBody>
          <a:bodyPr/>
          <a:lstStyle>
            <a:lvl1pPr>
              <a:defRPr/>
            </a:lvl1pPr>
          </a:lstStyle>
          <a:p>
            <a:pPr>
              <a:defRPr/>
            </a:pPr>
            <a:fld id="{98AAD9A8-CE91-4A8F-B386-684BF53C9D78}" type="slidenum">
              <a:rPr lang="de-AT" altLang="de-DE"/>
              <a:pPr>
                <a:defRPr/>
              </a:pPr>
              <a:t>‹Nr.›</a:t>
            </a:fld>
            <a:endParaRPr lang="de-AT" altLang="de-DE"/>
          </a:p>
        </p:txBody>
      </p:sp>
    </p:spTree>
    <p:extLst>
      <p:ext uri="{BB962C8B-B14F-4D97-AF65-F5344CB8AC3E}">
        <p14:creationId xmlns:p14="http://schemas.microsoft.com/office/powerpoint/2010/main" val="234843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7BF4535-229A-6522-CC17-745770BE29DB}"/>
              </a:ext>
            </a:extLst>
          </p:cNvPr>
          <p:cNvSpPr>
            <a:spLocks noGrp="1"/>
          </p:cNvSpPr>
          <p:nvPr>
            <p:ph type="dt" sz="half" idx="10"/>
          </p:nvPr>
        </p:nvSpPr>
        <p:spPr/>
        <p:txBody>
          <a:bodyPr/>
          <a:lstStyle>
            <a:lvl1pPr>
              <a:defRPr/>
            </a:lvl1pPr>
          </a:lstStyle>
          <a:p>
            <a:pPr>
              <a:defRPr/>
            </a:pPr>
            <a:fld id="{51F94C44-493F-4429-AB38-D786C9A45896}" type="datetimeFigureOut">
              <a:rPr lang="de-AT"/>
              <a:pPr>
                <a:defRPr/>
              </a:pPr>
              <a:t>04.07.2025</a:t>
            </a:fld>
            <a:endParaRPr lang="de-AT"/>
          </a:p>
        </p:txBody>
      </p:sp>
      <p:sp>
        <p:nvSpPr>
          <p:cNvPr id="5" name="Fußzeilenplatzhalter 4">
            <a:extLst>
              <a:ext uri="{FF2B5EF4-FFF2-40B4-BE49-F238E27FC236}">
                <a16:creationId xmlns:a16="http://schemas.microsoft.com/office/drawing/2014/main" id="{1E3AD8EE-25CD-27ED-D407-A6F0DC55DB3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EF92756-B862-D3D6-828A-D8F132B4F8E2}"/>
              </a:ext>
            </a:extLst>
          </p:cNvPr>
          <p:cNvSpPr>
            <a:spLocks noGrp="1"/>
          </p:cNvSpPr>
          <p:nvPr>
            <p:ph type="sldNum" sz="quarter" idx="12"/>
          </p:nvPr>
        </p:nvSpPr>
        <p:spPr/>
        <p:txBody>
          <a:bodyPr/>
          <a:lstStyle>
            <a:lvl1pPr>
              <a:defRPr/>
            </a:lvl1pPr>
          </a:lstStyle>
          <a:p>
            <a:pPr>
              <a:defRPr/>
            </a:pPr>
            <a:fld id="{29A06837-57A6-45D7-9E14-D6AA79AF3900}" type="slidenum">
              <a:rPr lang="de-AT" altLang="de-DE"/>
              <a:pPr>
                <a:defRPr/>
              </a:pPr>
              <a:t>‹Nr.›</a:t>
            </a:fld>
            <a:endParaRPr lang="de-AT" altLang="de-DE"/>
          </a:p>
        </p:txBody>
      </p:sp>
    </p:spTree>
    <p:extLst>
      <p:ext uri="{BB962C8B-B14F-4D97-AF65-F5344CB8AC3E}">
        <p14:creationId xmlns:p14="http://schemas.microsoft.com/office/powerpoint/2010/main" val="221424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6B126A6A-FB4B-7711-5BAA-EAFAAD7518AA}"/>
              </a:ext>
            </a:extLst>
          </p:cNvPr>
          <p:cNvSpPr>
            <a:spLocks noGrp="1"/>
          </p:cNvSpPr>
          <p:nvPr>
            <p:ph type="dt" sz="half" idx="10"/>
          </p:nvPr>
        </p:nvSpPr>
        <p:spPr/>
        <p:txBody>
          <a:bodyPr/>
          <a:lstStyle>
            <a:lvl1pPr>
              <a:defRPr/>
            </a:lvl1pPr>
          </a:lstStyle>
          <a:p>
            <a:pPr>
              <a:defRPr/>
            </a:pPr>
            <a:fld id="{B44EFFB0-52BF-43E1-87FD-CE4293CFB7D5}" type="datetimeFigureOut">
              <a:rPr lang="de-AT"/>
              <a:pPr>
                <a:defRPr/>
              </a:pPr>
              <a:t>04.07.2025</a:t>
            </a:fld>
            <a:endParaRPr lang="de-AT"/>
          </a:p>
        </p:txBody>
      </p:sp>
      <p:sp>
        <p:nvSpPr>
          <p:cNvPr id="6" name="Fußzeilenplatzhalter 4">
            <a:extLst>
              <a:ext uri="{FF2B5EF4-FFF2-40B4-BE49-F238E27FC236}">
                <a16:creationId xmlns:a16="http://schemas.microsoft.com/office/drawing/2014/main" id="{3821306A-9FAB-8183-1075-119DF0EE984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12EA88D-94CC-DE7C-E9E0-E08540CD0D06}"/>
              </a:ext>
            </a:extLst>
          </p:cNvPr>
          <p:cNvSpPr>
            <a:spLocks noGrp="1"/>
          </p:cNvSpPr>
          <p:nvPr>
            <p:ph type="sldNum" sz="quarter" idx="12"/>
          </p:nvPr>
        </p:nvSpPr>
        <p:spPr/>
        <p:txBody>
          <a:bodyPr/>
          <a:lstStyle>
            <a:lvl1pPr>
              <a:defRPr/>
            </a:lvl1pPr>
          </a:lstStyle>
          <a:p>
            <a:pPr>
              <a:defRPr/>
            </a:pPr>
            <a:fld id="{9DE6A7FA-5623-46EE-9EF2-006E8E5FD754}" type="slidenum">
              <a:rPr lang="de-AT" altLang="de-DE"/>
              <a:pPr>
                <a:defRPr/>
              </a:pPr>
              <a:t>‹Nr.›</a:t>
            </a:fld>
            <a:endParaRPr lang="de-AT" altLang="de-DE"/>
          </a:p>
        </p:txBody>
      </p:sp>
    </p:spTree>
    <p:extLst>
      <p:ext uri="{BB962C8B-B14F-4D97-AF65-F5344CB8AC3E}">
        <p14:creationId xmlns:p14="http://schemas.microsoft.com/office/powerpoint/2010/main" val="237659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EB05A60-17AE-136A-D2DD-D4E6611E8380}"/>
              </a:ext>
            </a:extLst>
          </p:cNvPr>
          <p:cNvSpPr>
            <a:spLocks noGrp="1"/>
          </p:cNvSpPr>
          <p:nvPr>
            <p:ph type="dt" sz="half" idx="10"/>
          </p:nvPr>
        </p:nvSpPr>
        <p:spPr/>
        <p:txBody>
          <a:bodyPr/>
          <a:lstStyle>
            <a:lvl1pPr>
              <a:defRPr/>
            </a:lvl1pPr>
          </a:lstStyle>
          <a:p>
            <a:pPr>
              <a:defRPr/>
            </a:pPr>
            <a:fld id="{86D71908-EF73-4AC4-A13F-BE83DF9AD7C9}" type="datetimeFigureOut">
              <a:rPr lang="de-AT"/>
              <a:pPr>
                <a:defRPr/>
              </a:pPr>
              <a:t>04.07.2025</a:t>
            </a:fld>
            <a:endParaRPr lang="de-AT"/>
          </a:p>
        </p:txBody>
      </p:sp>
      <p:sp>
        <p:nvSpPr>
          <p:cNvPr id="8" name="Fußzeilenplatzhalter 4">
            <a:extLst>
              <a:ext uri="{FF2B5EF4-FFF2-40B4-BE49-F238E27FC236}">
                <a16:creationId xmlns:a16="http://schemas.microsoft.com/office/drawing/2014/main" id="{44A7963A-F4D5-FE68-D744-3B151634199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F062D31-BEB8-DF71-858D-0E2AF0D73215}"/>
              </a:ext>
            </a:extLst>
          </p:cNvPr>
          <p:cNvSpPr>
            <a:spLocks noGrp="1"/>
          </p:cNvSpPr>
          <p:nvPr>
            <p:ph type="sldNum" sz="quarter" idx="12"/>
          </p:nvPr>
        </p:nvSpPr>
        <p:spPr/>
        <p:txBody>
          <a:bodyPr/>
          <a:lstStyle>
            <a:lvl1pPr>
              <a:defRPr/>
            </a:lvl1pPr>
          </a:lstStyle>
          <a:p>
            <a:pPr>
              <a:defRPr/>
            </a:pPr>
            <a:fld id="{D9F216B4-E20F-4F67-BB72-4497D0DCD9DE}" type="slidenum">
              <a:rPr lang="de-AT" altLang="de-DE"/>
              <a:pPr>
                <a:defRPr/>
              </a:pPr>
              <a:t>‹Nr.›</a:t>
            </a:fld>
            <a:endParaRPr lang="de-AT" altLang="de-DE"/>
          </a:p>
        </p:txBody>
      </p:sp>
    </p:spTree>
    <p:extLst>
      <p:ext uri="{BB962C8B-B14F-4D97-AF65-F5344CB8AC3E}">
        <p14:creationId xmlns:p14="http://schemas.microsoft.com/office/powerpoint/2010/main" val="10644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E2907A9-AFA2-B10A-8CAC-0BD2BDC3FEED}"/>
              </a:ext>
            </a:extLst>
          </p:cNvPr>
          <p:cNvSpPr>
            <a:spLocks noGrp="1"/>
          </p:cNvSpPr>
          <p:nvPr>
            <p:ph type="dt" sz="half" idx="10"/>
          </p:nvPr>
        </p:nvSpPr>
        <p:spPr/>
        <p:txBody>
          <a:bodyPr/>
          <a:lstStyle>
            <a:lvl1pPr>
              <a:defRPr/>
            </a:lvl1pPr>
          </a:lstStyle>
          <a:p>
            <a:pPr>
              <a:defRPr/>
            </a:pPr>
            <a:fld id="{8B68EA93-1F29-45EE-B132-19D88CC72389}" type="datetimeFigureOut">
              <a:rPr lang="de-AT"/>
              <a:pPr>
                <a:defRPr/>
              </a:pPr>
              <a:t>04.07.2025</a:t>
            </a:fld>
            <a:endParaRPr lang="de-AT"/>
          </a:p>
        </p:txBody>
      </p:sp>
      <p:sp>
        <p:nvSpPr>
          <p:cNvPr id="4" name="Fußzeilenplatzhalter 4">
            <a:extLst>
              <a:ext uri="{FF2B5EF4-FFF2-40B4-BE49-F238E27FC236}">
                <a16:creationId xmlns:a16="http://schemas.microsoft.com/office/drawing/2014/main" id="{1BA9C398-B736-B9DB-BE64-857937E01EB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5215D3AB-754E-CFED-4522-FDBAB768E22D}"/>
              </a:ext>
            </a:extLst>
          </p:cNvPr>
          <p:cNvSpPr>
            <a:spLocks noGrp="1"/>
          </p:cNvSpPr>
          <p:nvPr>
            <p:ph type="sldNum" sz="quarter" idx="12"/>
          </p:nvPr>
        </p:nvSpPr>
        <p:spPr/>
        <p:txBody>
          <a:bodyPr/>
          <a:lstStyle>
            <a:lvl1pPr>
              <a:defRPr/>
            </a:lvl1pPr>
          </a:lstStyle>
          <a:p>
            <a:pPr>
              <a:defRPr/>
            </a:pPr>
            <a:fld id="{56188A41-E2A7-4F1B-9587-F2B348EF4693}" type="slidenum">
              <a:rPr lang="de-AT" altLang="de-DE"/>
              <a:pPr>
                <a:defRPr/>
              </a:pPr>
              <a:t>‹Nr.›</a:t>
            </a:fld>
            <a:endParaRPr lang="de-AT" altLang="de-DE"/>
          </a:p>
        </p:txBody>
      </p:sp>
    </p:spTree>
    <p:extLst>
      <p:ext uri="{BB962C8B-B14F-4D97-AF65-F5344CB8AC3E}">
        <p14:creationId xmlns:p14="http://schemas.microsoft.com/office/powerpoint/2010/main" val="95671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3DFA892-76BA-010E-5FDE-93004B290503}"/>
              </a:ext>
            </a:extLst>
          </p:cNvPr>
          <p:cNvSpPr>
            <a:spLocks noGrp="1"/>
          </p:cNvSpPr>
          <p:nvPr>
            <p:ph type="dt" sz="half" idx="10"/>
          </p:nvPr>
        </p:nvSpPr>
        <p:spPr/>
        <p:txBody>
          <a:bodyPr/>
          <a:lstStyle>
            <a:lvl1pPr>
              <a:defRPr/>
            </a:lvl1pPr>
          </a:lstStyle>
          <a:p>
            <a:pPr>
              <a:defRPr/>
            </a:pPr>
            <a:fld id="{404CFD59-A8AA-48B3-AD9F-60B069D2D08E}" type="datetimeFigureOut">
              <a:rPr lang="de-AT"/>
              <a:pPr>
                <a:defRPr/>
              </a:pPr>
              <a:t>04.07.2025</a:t>
            </a:fld>
            <a:endParaRPr lang="de-AT"/>
          </a:p>
        </p:txBody>
      </p:sp>
      <p:sp>
        <p:nvSpPr>
          <p:cNvPr id="3" name="Fußzeilenplatzhalter 4">
            <a:extLst>
              <a:ext uri="{FF2B5EF4-FFF2-40B4-BE49-F238E27FC236}">
                <a16:creationId xmlns:a16="http://schemas.microsoft.com/office/drawing/2014/main" id="{AFE7F4DB-D106-BE96-9B15-C00D465E88C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85860DC-E619-E8FF-ABD3-3835B6E898A9}"/>
              </a:ext>
            </a:extLst>
          </p:cNvPr>
          <p:cNvSpPr>
            <a:spLocks noGrp="1"/>
          </p:cNvSpPr>
          <p:nvPr>
            <p:ph type="sldNum" sz="quarter" idx="12"/>
          </p:nvPr>
        </p:nvSpPr>
        <p:spPr/>
        <p:txBody>
          <a:bodyPr/>
          <a:lstStyle>
            <a:lvl1pPr>
              <a:defRPr/>
            </a:lvl1pPr>
          </a:lstStyle>
          <a:p>
            <a:pPr>
              <a:defRPr/>
            </a:pPr>
            <a:fld id="{45B33544-2D47-4305-8D63-BA9B0E79FADF}" type="slidenum">
              <a:rPr lang="de-AT" altLang="de-DE"/>
              <a:pPr>
                <a:defRPr/>
              </a:pPr>
              <a:t>‹Nr.›</a:t>
            </a:fld>
            <a:endParaRPr lang="de-AT" altLang="de-DE"/>
          </a:p>
        </p:txBody>
      </p:sp>
    </p:spTree>
    <p:extLst>
      <p:ext uri="{BB962C8B-B14F-4D97-AF65-F5344CB8AC3E}">
        <p14:creationId xmlns:p14="http://schemas.microsoft.com/office/powerpoint/2010/main" val="420809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E14AD8E-9D60-B9B7-71DE-D8CBB77092A0}"/>
              </a:ext>
            </a:extLst>
          </p:cNvPr>
          <p:cNvSpPr>
            <a:spLocks noGrp="1"/>
          </p:cNvSpPr>
          <p:nvPr>
            <p:ph type="dt" sz="half" idx="10"/>
          </p:nvPr>
        </p:nvSpPr>
        <p:spPr/>
        <p:txBody>
          <a:bodyPr/>
          <a:lstStyle>
            <a:lvl1pPr>
              <a:defRPr/>
            </a:lvl1pPr>
          </a:lstStyle>
          <a:p>
            <a:pPr>
              <a:defRPr/>
            </a:pPr>
            <a:fld id="{8D82EDFE-01BB-4767-A269-C39E16FB92C8}" type="datetimeFigureOut">
              <a:rPr lang="de-AT"/>
              <a:pPr>
                <a:defRPr/>
              </a:pPr>
              <a:t>04.07.2025</a:t>
            </a:fld>
            <a:endParaRPr lang="de-AT"/>
          </a:p>
        </p:txBody>
      </p:sp>
      <p:sp>
        <p:nvSpPr>
          <p:cNvPr id="6" name="Fußzeilenplatzhalter 4">
            <a:extLst>
              <a:ext uri="{FF2B5EF4-FFF2-40B4-BE49-F238E27FC236}">
                <a16:creationId xmlns:a16="http://schemas.microsoft.com/office/drawing/2014/main" id="{483FD4D4-3E06-0927-1052-A920672A3B5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4372CFA-430E-F893-79D7-080753D5F974}"/>
              </a:ext>
            </a:extLst>
          </p:cNvPr>
          <p:cNvSpPr>
            <a:spLocks noGrp="1"/>
          </p:cNvSpPr>
          <p:nvPr>
            <p:ph type="sldNum" sz="quarter" idx="12"/>
          </p:nvPr>
        </p:nvSpPr>
        <p:spPr/>
        <p:txBody>
          <a:bodyPr/>
          <a:lstStyle>
            <a:lvl1pPr>
              <a:defRPr/>
            </a:lvl1pPr>
          </a:lstStyle>
          <a:p>
            <a:pPr>
              <a:defRPr/>
            </a:pPr>
            <a:fld id="{91D773C6-C39D-4250-84CA-7FE42DC69E76}" type="slidenum">
              <a:rPr lang="de-AT" altLang="de-DE"/>
              <a:pPr>
                <a:defRPr/>
              </a:pPr>
              <a:t>‹Nr.›</a:t>
            </a:fld>
            <a:endParaRPr lang="de-AT" altLang="de-DE"/>
          </a:p>
        </p:txBody>
      </p:sp>
    </p:spTree>
    <p:extLst>
      <p:ext uri="{BB962C8B-B14F-4D97-AF65-F5344CB8AC3E}">
        <p14:creationId xmlns:p14="http://schemas.microsoft.com/office/powerpoint/2010/main" val="2257554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A6A477F-7028-A9E2-0C7A-50C193FC4568}"/>
              </a:ext>
            </a:extLst>
          </p:cNvPr>
          <p:cNvSpPr>
            <a:spLocks noGrp="1"/>
          </p:cNvSpPr>
          <p:nvPr>
            <p:ph type="dt" sz="half" idx="10"/>
          </p:nvPr>
        </p:nvSpPr>
        <p:spPr/>
        <p:txBody>
          <a:bodyPr/>
          <a:lstStyle>
            <a:lvl1pPr>
              <a:defRPr/>
            </a:lvl1pPr>
          </a:lstStyle>
          <a:p>
            <a:pPr>
              <a:defRPr/>
            </a:pPr>
            <a:fld id="{9CD8AF1C-C6E8-4A30-BC6B-7FF1CEA598FA}" type="datetimeFigureOut">
              <a:rPr lang="de-AT"/>
              <a:pPr>
                <a:defRPr/>
              </a:pPr>
              <a:t>04.07.2025</a:t>
            </a:fld>
            <a:endParaRPr lang="de-AT"/>
          </a:p>
        </p:txBody>
      </p:sp>
      <p:sp>
        <p:nvSpPr>
          <p:cNvPr id="6" name="Fußzeilenplatzhalter 4">
            <a:extLst>
              <a:ext uri="{FF2B5EF4-FFF2-40B4-BE49-F238E27FC236}">
                <a16:creationId xmlns:a16="http://schemas.microsoft.com/office/drawing/2014/main" id="{B1BB0907-89BA-892C-E97C-4C102F3E034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BB47845-9D4B-E42E-AD25-B820C2C105F9}"/>
              </a:ext>
            </a:extLst>
          </p:cNvPr>
          <p:cNvSpPr>
            <a:spLocks noGrp="1"/>
          </p:cNvSpPr>
          <p:nvPr>
            <p:ph type="sldNum" sz="quarter" idx="12"/>
          </p:nvPr>
        </p:nvSpPr>
        <p:spPr/>
        <p:txBody>
          <a:bodyPr/>
          <a:lstStyle>
            <a:lvl1pPr>
              <a:defRPr/>
            </a:lvl1pPr>
          </a:lstStyle>
          <a:p>
            <a:pPr>
              <a:defRPr/>
            </a:pPr>
            <a:fld id="{831B30AB-D1DB-42E7-963D-F114C46159D0}" type="slidenum">
              <a:rPr lang="de-AT" altLang="de-DE"/>
              <a:pPr>
                <a:defRPr/>
              </a:pPr>
              <a:t>‹Nr.›</a:t>
            </a:fld>
            <a:endParaRPr lang="de-AT" altLang="de-DE"/>
          </a:p>
        </p:txBody>
      </p:sp>
    </p:spTree>
    <p:extLst>
      <p:ext uri="{BB962C8B-B14F-4D97-AF65-F5344CB8AC3E}">
        <p14:creationId xmlns:p14="http://schemas.microsoft.com/office/powerpoint/2010/main" val="2628071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CC31C5B4-987A-0275-6568-5D28407BCF2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974FE8AD-3EEA-E86E-375D-E127D71624D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E45CCCAD-2220-B426-7268-9876A0E529F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EB5B5FEA-E9FC-6344-9A1D-4CD1B81B84A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6B85172-73AA-411B-BE19-A20AD0958043}" type="datetimeFigureOut">
              <a:rPr lang="de-AT"/>
              <a:pPr>
                <a:defRPr/>
              </a:pPr>
              <a:t>04.07.2025</a:t>
            </a:fld>
            <a:endParaRPr lang="de-AT"/>
          </a:p>
        </p:txBody>
      </p:sp>
      <p:sp>
        <p:nvSpPr>
          <p:cNvPr id="5" name="Fußzeilenplatzhalter 4">
            <a:extLst>
              <a:ext uri="{FF2B5EF4-FFF2-40B4-BE49-F238E27FC236}">
                <a16:creationId xmlns:a16="http://schemas.microsoft.com/office/drawing/2014/main" id="{04A26708-17F8-4499-9073-EDFDB8CD74C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2DF9A479-2C41-EF01-3996-1415F851D70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F8D87C0-E215-469B-9CF2-400AC4C264F1}" type="slidenum">
              <a:rPr lang="de-AT" altLang="de-DE"/>
              <a:pPr>
                <a:defRPr/>
              </a:pPr>
              <a:t>‹Nr.›</a:t>
            </a:fld>
            <a:endParaRPr lang="de-AT" altLang="de-DE"/>
          </a:p>
        </p:txBody>
      </p:sp>
      <p:pic>
        <p:nvPicPr>
          <p:cNvPr id="1032" name="Picture 19">
            <a:extLst>
              <a:ext uri="{FF2B5EF4-FFF2-40B4-BE49-F238E27FC236}">
                <a16:creationId xmlns:a16="http://schemas.microsoft.com/office/drawing/2014/main" id="{CC7452C1-DC45-1989-9C9B-931E4644B9A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7A7A97DB-911B-EA97-2173-BAF3ECFF8CB3}"/>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55076485-6188-6F6F-CAAD-5660D892260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A01A0321-505D-9159-DC69-C666948059E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4D698BC-8CCB-AADB-9714-35F5B3D4074E}"/>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feld 1">
            <a:extLst>
              <a:ext uri="{FF2B5EF4-FFF2-40B4-BE49-F238E27FC236}">
                <a16:creationId xmlns:a16="http://schemas.microsoft.com/office/drawing/2014/main" id="{F2BCB481-9FB9-AEA5-B9DC-3E5B5473CE7D}"/>
              </a:ext>
            </a:extLst>
          </p:cNvPr>
          <p:cNvSpPr txBox="1">
            <a:spLocks noChangeArrowheads="1"/>
          </p:cNvSpPr>
          <p:nvPr/>
        </p:nvSpPr>
        <p:spPr bwMode="auto">
          <a:xfrm>
            <a:off x="584200" y="1052513"/>
            <a:ext cx="799306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3200">
                <a:solidFill>
                  <a:schemeClr val="tx1"/>
                </a:solidFill>
                <a:latin typeface="Calibri" panose="020F0502020204030204" pitchFamily="34" charset="0"/>
              </a:rPr>
              <a:t>Macht der Multis</a:t>
            </a:r>
          </a:p>
        </p:txBody>
      </p:sp>
      <p:sp>
        <p:nvSpPr>
          <p:cNvPr id="5123" name="Textfeld 2">
            <a:extLst>
              <a:ext uri="{FF2B5EF4-FFF2-40B4-BE49-F238E27FC236}">
                <a16:creationId xmlns:a16="http://schemas.microsoft.com/office/drawing/2014/main" id="{B41A2F41-1AE0-154E-385A-31B6ADFA04A2}"/>
              </a:ext>
            </a:extLst>
          </p:cNvPr>
          <p:cNvSpPr txBox="1">
            <a:spLocks noChangeArrowheads="1"/>
          </p:cNvSpPr>
          <p:nvPr/>
        </p:nvSpPr>
        <p:spPr bwMode="auto">
          <a:xfrm>
            <a:off x="2276475" y="2349500"/>
            <a:ext cx="4608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dirty="0">
                <a:solidFill>
                  <a:schemeClr val="tx1"/>
                </a:solidFill>
                <a:latin typeface="Calibri" panose="020F0502020204030204" pitchFamily="34" charset="0"/>
              </a:rPr>
              <a:t>Multinationale Konzerne / Global Players</a:t>
            </a:r>
          </a:p>
        </p:txBody>
      </p:sp>
      <p:sp>
        <p:nvSpPr>
          <p:cNvPr id="5124" name="Textfeld 3">
            <a:extLst>
              <a:ext uri="{FF2B5EF4-FFF2-40B4-BE49-F238E27FC236}">
                <a16:creationId xmlns:a16="http://schemas.microsoft.com/office/drawing/2014/main" id="{34714445-5D85-AB41-BB2A-27F1AB023B52}"/>
              </a:ext>
            </a:extLst>
          </p:cNvPr>
          <p:cNvSpPr txBox="1">
            <a:spLocks noChangeArrowheads="1"/>
          </p:cNvSpPr>
          <p:nvPr/>
        </p:nvSpPr>
        <p:spPr bwMode="auto">
          <a:xfrm>
            <a:off x="2601913" y="3676650"/>
            <a:ext cx="3959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solidFill>
                  <a:schemeClr val="tx1"/>
                </a:solidFill>
                <a:latin typeface="Calibri" panose="020F0502020204030204" pitchFamily="34" charset="0"/>
              </a:rPr>
              <a:t>Konzernzentrale</a:t>
            </a:r>
          </a:p>
        </p:txBody>
      </p:sp>
      <p:sp>
        <p:nvSpPr>
          <p:cNvPr id="5125" name="Textfeld 4">
            <a:extLst>
              <a:ext uri="{FF2B5EF4-FFF2-40B4-BE49-F238E27FC236}">
                <a16:creationId xmlns:a16="http://schemas.microsoft.com/office/drawing/2014/main" id="{F322D7E5-090E-35F5-EDBB-9F806D1B7D23}"/>
              </a:ext>
            </a:extLst>
          </p:cNvPr>
          <p:cNvSpPr txBox="1">
            <a:spLocks noChangeArrowheads="1"/>
          </p:cNvSpPr>
          <p:nvPr/>
        </p:nvSpPr>
        <p:spPr bwMode="auto">
          <a:xfrm>
            <a:off x="2884488" y="4973638"/>
            <a:ext cx="3394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solidFill>
                  <a:schemeClr val="tx1"/>
                </a:solidFill>
                <a:latin typeface="Calibri" panose="020F0502020204030204" pitchFamily="34" charset="0"/>
              </a:rPr>
              <a:t>Standortfaktoren</a:t>
            </a:r>
            <a:endParaRPr lang="de-AT" altLang="de-DE" sz="2000" b="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E391EF49-DB29-03B9-FC9A-66B432A9A0E0}"/>
              </a:ext>
            </a:extLst>
          </p:cNvPr>
          <p:cNvSpPr txBox="1">
            <a:spLocks noChangeArrowheads="1"/>
          </p:cNvSpPr>
          <p:nvPr/>
        </p:nvSpPr>
        <p:spPr bwMode="auto">
          <a:xfrm>
            <a:off x="1268413" y="2852738"/>
            <a:ext cx="6624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produzieren in verschiedenen Staaten und sind weltweilt tätig.</a:t>
            </a:r>
          </a:p>
        </p:txBody>
      </p:sp>
      <p:sp>
        <p:nvSpPr>
          <p:cNvPr id="7" name="Textfeld 6">
            <a:extLst>
              <a:ext uri="{FF2B5EF4-FFF2-40B4-BE49-F238E27FC236}">
                <a16:creationId xmlns:a16="http://schemas.microsoft.com/office/drawing/2014/main" id="{D6697C2E-58B6-E47C-BF73-05E7DF42CDF2}"/>
              </a:ext>
            </a:extLst>
          </p:cNvPr>
          <p:cNvSpPr txBox="1">
            <a:spLocks noChangeArrowheads="1"/>
          </p:cNvSpPr>
          <p:nvPr/>
        </p:nvSpPr>
        <p:spPr bwMode="auto">
          <a:xfrm>
            <a:off x="1692275" y="4149725"/>
            <a:ext cx="5832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steuert die Tochterunternehmen in verschiedenen Staaten.</a:t>
            </a:r>
          </a:p>
        </p:txBody>
      </p:sp>
      <p:sp>
        <p:nvSpPr>
          <p:cNvPr id="8" name="Textfeld 7">
            <a:extLst>
              <a:ext uri="{FF2B5EF4-FFF2-40B4-BE49-F238E27FC236}">
                <a16:creationId xmlns:a16="http://schemas.microsoft.com/office/drawing/2014/main" id="{AE85D91E-15AC-EB85-3F9D-B2A510DFE9F4}"/>
              </a:ext>
            </a:extLst>
          </p:cNvPr>
          <p:cNvSpPr txBox="1">
            <a:spLocks noChangeArrowheads="1"/>
          </p:cNvSpPr>
          <p:nvPr/>
        </p:nvSpPr>
        <p:spPr bwMode="auto">
          <a:xfrm>
            <a:off x="225425" y="5445125"/>
            <a:ext cx="87122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dirty="0">
                <a:solidFill>
                  <a:schemeClr val="tx1"/>
                </a:solidFill>
                <a:latin typeface="Calibri" panose="020F0502020204030204" pitchFamily="34" charset="0"/>
              </a:rPr>
              <a:t>sind auch für Multis Gründe,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die für oder gegen einen Standort für Tochterunternehmen sprechen</a:t>
            </a:r>
          </a:p>
          <a:p>
            <a:pPr algn="ctr" eaLnBrk="1" hangingPunct="1">
              <a:spcBef>
                <a:spcPct val="0"/>
              </a:spcBef>
              <a:buFontTx/>
              <a:buNone/>
            </a:pPr>
            <a:r>
              <a:rPr lang="de-AT" altLang="de-DE" sz="1800" b="0" dirty="0">
                <a:solidFill>
                  <a:schemeClr val="tx1"/>
                </a:solidFill>
                <a:latin typeface="Calibri" panose="020F0502020204030204" pitchFamily="34" charset="0"/>
              </a:rPr>
              <a:t>(Rohstoffe, Verkehrslage, Kapital, Absatz, Arbeitskräfte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5D97BE1-CDAB-1286-8205-680D01B37822}"/>
              </a:ext>
            </a:extLst>
          </p:cNvPr>
          <p:cNvSpPr>
            <a:spLocks noChangeArrowheads="1"/>
          </p:cNvSpPr>
          <p:nvPr/>
        </p:nvSpPr>
        <p:spPr bwMode="auto">
          <a:xfrm>
            <a:off x="4427538" y="692150"/>
            <a:ext cx="4465637" cy="5689178"/>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5BB26EF3-0D0D-31C0-D9BF-313E9CF4A343}"/>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„Macht der Multis“ auf den Seiten 54 und 55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Bildschirmpräsentation (4:3)</PresentationFormat>
  <Paragraphs>31</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Calibri</vt:lpstr>
      <vt:lpstr>Arial</vt:lpstr>
      <vt:lpstr>Syntax LT Std</vt:lpstr>
      <vt:lpstr>PoloBasisTB</vt:lpstr>
      <vt:lpstr>Wingdings</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225</cp:revision>
  <dcterms:created xsi:type="dcterms:W3CDTF">2013-10-08T07:58:50Z</dcterms:created>
  <dcterms:modified xsi:type="dcterms:W3CDTF">2025-07-04T14:27:12Z</dcterms:modified>
</cp:coreProperties>
</file>