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D201-A42A-4258-BEFA-5FC016D222C9}" type="datetimeFigureOut">
              <a:rPr lang="de-AT" smtClean="0"/>
              <a:t>18.04.2018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2F9C-84D9-4AC4-8962-B16DA72731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86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1D201-A42A-4258-BEFA-5FC016D222C9}" type="datetimeFigureOut">
              <a:rPr lang="de-AT" smtClean="0"/>
              <a:t>18.04.2018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2F9C-84D9-4AC4-8962-B16DA72731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74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8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3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2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743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Swoboda-Asmera, Dr. Gabriela</dc:creator>
  <cp:lastModifiedBy>Swoboda-Asmera, Dr. Gabriela</cp:lastModifiedBy>
  <cp:revision>1</cp:revision>
  <dcterms:created xsi:type="dcterms:W3CDTF">2018-04-18T09:25:08Z</dcterms:created>
  <dcterms:modified xsi:type="dcterms:W3CDTF">2018-04-18T09:25:08Z</dcterms:modified>
</cp:coreProperties>
</file>