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19" r:id="rId5"/>
    <p:sldId id="316" r:id="rId6"/>
    <p:sldId id="317" r:id="rId7"/>
    <p:sldId id="318" r:id="rId8"/>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E36C9B"/>
    <a:srgbClr val="A8CCD9"/>
    <a:srgbClr val="549BB5"/>
    <a:srgbClr val="FFFFFF"/>
    <a:srgbClr val="FEFBB8"/>
    <a:srgbClr val="FFF1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DF539EB-B18D-D0F9-6FC6-3074A69D9180}"/>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726FC72C-A1DE-1B93-B6BE-D83E2A293BD0}"/>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8CE29C02-00B0-EBD3-FDCC-5CD1632C611B}"/>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96957910-DA8A-A9AB-4571-1CF6E4333839}"/>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CE509AFF-E7AC-75D7-D50A-8316EBD68A9D}"/>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DAB49AD-0877-F900-BE76-0CD01D526FC4}"/>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A1AA713-1F19-4497-9D4D-70EF17B7DA80}"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3FDEFED3-1F31-13D0-C192-330471663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4F1B4723-EBD8-4645-A75F-CEB6CF1849FF}" type="slidenum">
              <a:rPr lang="de-DE" altLang="de-DE" sz="1200">
                <a:solidFill>
                  <a:schemeClr val="tx1"/>
                </a:solidFill>
              </a:rPr>
              <a:pPr eaLnBrk="1" hangingPunct="1"/>
              <a:t>1</a:t>
            </a:fld>
            <a:endParaRPr lang="de-DE" altLang="de-DE" sz="1200">
              <a:solidFill>
                <a:schemeClr val="tx1"/>
              </a:solidFill>
            </a:endParaRPr>
          </a:p>
        </p:txBody>
      </p:sp>
      <p:sp>
        <p:nvSpPr>
          <p:cNvPr id="11267" name="Rectangle 2">
            <a:extLst>
              <a:ext uri="{FF2B5EF4-FFF2-40B4-BE49-F238E27FC236}">
                <a16:creationId xmlns:a16="http://schemas.microsoft.com/office/drawing/2014/main" id="{68A4BFE1-3ED0-4C45-1D9A-6E5B84EAF659}"/>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17CCB3CD-515C-610B-CD60-1EE021D7FD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52374FA-CF74-1366-88A9-B7A5C836CB4E}"/>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306661E6-5FC5-1753-526F-C3CBA0CBD1F5}"/>
              </a:ext>
            </a:extLst>
          </p:cNvPr>
          <p:cNvSpPr>
            <a:spLocks noChangeArrowheads="1"/>
          </p:cNvSpPr>
          <p:nvPr userDrawn="1"/>
        </p:nvSpPr>
        <p:spPr bwMode="auto">
          <a:xfrm>
            <a:off x="0" y="0"/>
            <a:ext cx="9144000" cy="2060575"/>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D82396FF-DD45-B4C3-35C0-FD66913CC32E}"/>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rgbClr val="FFFFFF"/>
                </a:solidFill>
              </a:rPr>
              <a:t>BioTOP 2</a:t>
            </a:r>
          </a:p>
        </p:txBody>
      </p:sp>
      <p:pic>
        <p:nvPicPr>
          <p:cNvPr id="5" name="Picture 2">
            <a:extLst>
              <a:ext uri="{FF2B5EF4-FFF2-40B4-BE49-F238E27FC236}">
                <a16:creationId xmlns:a16="http://schemas.microsoft.com/office/drawing/2014/main" id="{63771B38-DE81-8662-834D-5545DDA88E6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87969561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00053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71322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322991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230980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47427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295109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42623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551214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34517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582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919342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780457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242317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64158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5112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894977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9639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96903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1113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2789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83933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40890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9FE3517-3A12-3A9F-FBFB-F696F21C0C24}"/>
              </a:ext>
            </a:extLst>
          </p:cNvPr>
          <p:cNvSpPr>
            <a:spLocks noChangeArrowheads="1"/>
          </p:cNvSpPr>
          <p:nvPr userDrawn="1"/>
        </p:nvSpPr>
        <p:spPr bwMode="auto">
          <a:xfrm>
            <a:off x="0" y="0"/>
            <a:ext cx="9144000" cy="476250"/>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B0C7F81D-E8F3-1A29-7F5C-2CA520B43E3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2F47E878-7ACC-9C0E-996E-30B09D949A5F}"/>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C3FB3469-3C8D-A3D9-0B3B-9CFF8A15A35A}"/>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858FCA10-5FD7-4015-4824-AEFBE72A56F7}"/>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ECB34635-C1F4-C172-938A-6CD81A745D3A}"/>
              </a:ext>
            </a:extLst>
          </p:cNvPr>
          <p:cNvSpPr>
            <a:spLocks noChangeArrowheads="1"/>
          </p:cNvSpPr>
          <p:nvPr userDrawn="1"/>
        </p:nvSpPr>
        <p:spPr bwMode="auto">
          <a:xfrm>
            <a:off x="7956550" y="6237288"/>
            <a:ext cx="287338" cy="287337"/>
          </a:xfrm>
          <a:prstGeom prst="actionButtonBeginning">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3DC629B5-BCB4-6EA2-1A28-A005F72C0ADE}"/>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D993106-8292-3456-0A5C-80659EA77413}"/>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C87BEB90-435E-3280-D1E2-4DB0427B5ECF}"/>
              </a:ext>
            </a:extLst>
          </p:cNvPr>
          <p:cNvSpPr>
            <a:spLocks noGrp="1" noChangeArrowheads="1"/>
          </p:cNvSpPr>
          <p:nvPr>
            <p:ph type="ctrTitle"/>
          </p:nvPr>
        </p:nvSpPr>
        <p:spPr>
          <a:xfrm>
            <a:off x="468313" y="836613"/>
            <a:ext cx="7772400" cy="792162"/>
          </a:xfrm>
        </p:spPr>
        <p:txBody>
          <a:bodyPr/>
          <a:lstStyle/>
          <a:p>
            <a:pPr eaLnBrk="1" hangingPunct="1"/>
            <a:r>
              <a:rPr lang="de-DE" altLang="de-DE" sz="2600"/>
              <a:t>Der Körperbau der Spinne</a:t>
            </a:r>
          </a:p>
        </p:txBody>
      </p:sp>
      <p:sp>
        <p:nvSpPr>
          <p:cNvPr id="4099" name="Text Box 17">
            <a:extLst>
              <a:ext uri="{FF2B5EF4-FFF2-40B4-BE49-F238E27FC236}">
                <a16:creationId xmlns:a16="http://schemas.microsoft.com/office/drawing/2014/main" id="{E13F1CB0-37E8-949A-7721-BC27A04E3D9E}"/>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3" action="ppaction://hlinksldjump"/>
              </a:rPr>
              <a:t>schrittweiser Aufbau des Tafelbildes</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4" action="ppaction://hlinksldjump"/>
              </a:rPr>
              <a:t>vollständige Ansicht</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5" action="ppaction://hlinksldjump"/>
              </a:rPr>
              <a:t>zum Ausfüllen</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6" action="ppaction://hlinksldjump"/>
              </a:rPr>
              <a:t>vollständige Ansicht mit Beschriftung</a:t>
            </a:r>
            <a:endParaRPr lang="de-DE" altLang="de-DE" sz="200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89C951B-909C-6A55-F9F7-3F9D04AD80F6}"/>
              </a:ext>
            </a:extLst>
          </p:cNvPr>
          <p:cNvSpPr>
            <a:spLocks noGrp="1" noChangeArrowheads="1"/>
          </p:cNvSpPr>
          <p:nvPr>
            <p:ph type="title"/>
          </p:nvPr>
        </p:nvSpPr>
        <p:spPr/>
        <p:txBody>
          <a:bodyPr/>
          <a:lstStyle/>
          <a:p>
            <a:r>
              <a:rPr lang="de-DE" altLang="de-DE"/>
              <a:t>Der Körperbau der Spinne</a:t>
            </a:r>
          </a:p>
        </p:txBody>
      </p:sp>
      <p:grpSp>
        <p:nvGrpSpPr>
          <p:cNvPr id="5123" name="Group 146">
            <a:extLst>
              <a:ext uri="{FF2B5EF4-FFF2-40B4-BE49-F238E27FC236}">
                <a16:creationId xmlns:a16="http://schemas.microsoft.com/office/drawing/2014/main" id="{7B5EC66A-0506-7DD9-6463-297770286E82}"/>
              </a:ext>
            </a:extLst>
          </p:cNvPr>
          <p:cNvGrpSpPr>
            <a:grpSpLocks/>
          </p:cNvGrpSpPr>
          <p:nvPr/>
        </p:nvGrpSpPr>
        <p:grpSpPr bwMode="auto">
          <a:xfrm>
            <a:off x="250825" y="4292600"/>
            <a:ext cx="2520950" cy="366713"/>
            <a:chOff x="204" y="2704"/>
            <a:chExt cx="1588" cy="231"/>
          </a:xfrm>
        </p:grpSpPr>
        <p:sp>
          <p:nvSpPr>
            <p:cNvPr id="5227" name="Rectangle 147">
              <a:extLst>
                <a:ext uri="{FF2B5EF4-FFF2-40B4-BE49-F238E27FC236}">
                  <a16:creationId xmlns:a16="http://schemas.microsoft.com/office/drawing/2014/main" id="{5A7C7531-216F-38D0-5171-807BBEC91F30}"/>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8" name="Group 148">
              <a:extLst>
                <a:ext uri="{FF2B5EF4-FFF2-40B4-BE49-F238E27FC236}">
                  <a16:creationId xmlns:a16="http://schemas.microsoft.com/office/drawing/2014/main" id="{45F7D8EC-D66F-BFB2-434C-D733A7A3F18A}"/>
                </a:ext>
              </a:extLst>
            </p:cNvPr>
            <p:cNvGrpSpPr>
              <a:grpSpLocks/>
            </p:cNvGrpSpPr>
            <p:nvPr/>
          </p:nvGrpSpPr>
          <p:grpSpPr bwMode="auto">
            <a:xfrm>
              <a:off x="204" y="2704"/>
              <a:ext cx="227" cy="231"/>
              <a:chOff x="204" y="2704"/>
              <a:chExt cx="227" cy="231"/>
            </a:xfrm>
          </p:grpSpPr>
          <p:sp>
            <p:nvSpPr>
              <p:cNvPr id="5229" name="Oval 149">
                <a:extLst>
                  <a:ext uri="{FF2B5EF4-FFF2-40B4-BE49-F238E27FC236}">
                    <a16:creationId xmlns:a16="http://schemas.microsoft.com/office/drawing/2014/main" id="{0EF439EF-A116-6695-8BC6-569E56DF72C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0" name="Text Box 150">
                <a:extLst>
                  <a:ext uri="{FF2B5EF4-FFF2-40B4-BE49-F238E27FC236}">
                    <a16:creationId xmlns:a16="http://schemas.microsoft.com/office/drawing/2014/main" id="{1C2E92C4-0F8B-F06F-ED60-10ED77CBA9A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151">
            <a:extLst>
              <a:ext uri="{FF2B5EF4-FFF2-40B4-BE49-F238E27FC236}">
                <a16:creationId xmlns:a16="http://schemas.microsoft.com/office/drawing/2014/main" id="{AB114710-AD0D-2659-3EB4-D73A54321221}"/>
              </a:ext>
            </a:extLst>
          </p:cNvPr>
          <p:cNvGrpSpPr>
            <a:grpSpLocks/>
          </p:cNvGrpSpPr>
          <p:nvPr/>
        </p:nvGrpSpPr>
        <p:grpSpPr bwMode="auto">
          <a:xfrm>
            <a:off x="250825" y="5300663"/>
            <a:ext cx="2520950" cy="366712"/>
            <a:chOff x="204" y="3022"/>
            <a:chExt cx="1588" cy="231"/>
          </a:xfrm>
        </p:grpSpPr>
        <p:sp>
          <p:nvSpPr>
            <p:cNvPr id="5223" name="Rectangle 152">
              <a:extLst>
                <a:ext uri="{FF2B5EF4-FFF2-40B4-BE49-F238E27FC236}">
                  <a16:creationId xmlns:a16="http://schemas.microsoft.com/office/drawing/2014/main" id="{45ECBE6C-BBEB-EC89-45B6-5B09B0DA0761}"/>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4" name="Group 153">
              <a:extLst>
                <a:ext uri="{FF2B5EF4-FFF2-40B4-BE49-F238E27FC236}">
                  <a16:creationId xmlns:a16="http://schemas.microsoft.com/office/drawing/2014/main" id="{6233CCAA-0F59-2728-3E3A-682B6D5769E8}"/>
                </a:ext>
              </a:extLst>
            </p:cNvPr>
            <p:cNvGrpSpPr>
              <a:grpSpLocks/>
            </p:cNvGrpSpPr>
            <p:nvPr/>
          </p:nvGrpSpPr>
          <p:grpSpPr bwMode="auto">
            <a:xfrm>
              <a:off x="204" y="3022"/>
              <a:ext cx="227" cy="231"/>
              <a:chOff x="204" y="3022"/>
              <a:chExt cx="227" cy="231"/>
            </a:xfrm>
          </p:grpSpPr>
          <p:sp>
            <p:nvSpPr>
              <p:cNvPr id="5225" name="Oval 154">
                <a:extLst>
                  <a:ext uri="{FF2B5EF4-FFF2-40B4-BE49-F238E27FC236}">
                    <a16:creationId xmlns:a16="http://schemas.microsoft.com/office/drawing/2014/main" id="{462E21FC-7D24-7118-6777-C530BA53971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6" name="Text Box 155">
                <a:extLst>
                  <a:ext uri="{FF2B5EF4-FFF2-40B4-BE49-F238E27FC236}">
                    <a16:creationId xmlns:a16="http://schemas.microsoft.com/office/drawing/2014/main" id="{F4BB0049-2DD3-4474-5B9A-560B72FFDDE2}"/>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5" name="Group 156">
            <a:extLst>
              <a:ext uri="{FF2B5EF4-FFF2-40B4-BE49-F238E27FC236}">
                <a16:creationId xmlns:a16="http://schemas.microsoft.com/office/drawing/2014/main" id="{D21040FD-CB84-4CEC-6723-659C44FF474A}"/>
              </a:ext>
            </a:extLst>
          </p:cNvPr>
          <p:cNvGrpSpPr>
            <a:grpSpLocks/>
          </p:cNvGrpSpPr>
          <p:nvPr/>
        </p:nvGrpSpPr>
        <p:grpSpPr bwMode="auto">
          <a:xfrm>
            <a:off x="250825" y="5803900"/>
            <a:ext cx="2520950" cy="366713"/>
            <a:chOff x="204" y="3339"/>
            <a:chExt cx="1588" cy="231"/>
          </a:xfrm>
        </p:grpSpPr>
        <p:sp>
          <p:nvSpPr>
            <p:cNvPr id="5219" name="Rectangle 157">
              <a:extLst>
                <a:ext uri="{FF2B5EF4-FFF2-40B4-BE49-F238E27FC236}">
                  <a16:creationId xmlns:a16="http://schemas.microsoft.com/office/drawing/2014/main" id="{17BF2805-F2BD-C820-ED2F-B152E966770E}"/>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0" name="Group 158">
              <a:extLst>
                <a:ext uri="{FF2B5EF4-FFF2-40B4-BE49-F238E27FC236}">
                  <a16:creationId xmlns:a16="http://schemas.microsoft.com/office/drawing/2014/main" id="{A7CA58F1-5643-A8C0-64CA-517DFFDDA371}"/>
                </a:ext>
              </a:extLst>
            </p:cNvPr>
            <p:cNvGrpSpPr>
              <a:grpSpLocks/>
            </p:cNvGrpSpPr>
            <p:nvPr/>
          </p:nvGrpSpPr>
          <p:grpSpPr bwMode="auto">
            <a:xfrm>
              <a:off x="204" y="3339"/>
              <a:ext cx="227" cy="231"/>
              <a:chOff x="204" y="3339"/>
              <a:chExt cx="227" cy="231"/>
            </a:xfrm>
          </p:grpSpPr>
          <p:sp>
            <p:nvSpPr>
              <p:cNvPr id="5221" name="Oval 159">
                <a:extLst>
                  <a:ext uri="{FF2B5EF4-FFF2-40B4-BE49-F238E27FC236}">
                    <a16:creationId xmlns:a16="http://schemas.microsoft.com/office/drawing/2014/main" id="{09ABAF6B-99EF-5970-B9DC-03C72D683C5A}"/>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2" name="Text Box 160">
                <a:extLst>
                  <a:ext uri="{FF2B5EF4-FFF2-40B4-BE49-F238E27FC236}">
                    <a16:creationId xmlns:a16="http://schemas.microsoft.com/office/drawing/2014/main" id="{C269DFB5-74CF-9F0F-27EA-B8C771059269}"/>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6" name="Group 161">
            <a:extLst>
              <a:ext uri="{FF2B5EF4-FFF2-40B4-BE49-F238E27FC236}">
                <a16:creationId xmlns:a16="http://schemas.microsoft.com/office/drawing/2014/main" id="{A9FD23A6-976D-AD5D-BCC1-8555A3E17FCC}"/>
              </a:ext>
            </a:extLst>
          </p:cNvPr>
          <p:cNvGrpSpPr>
            <a:grpSpLocks/>
          </p:cNvGrpSpPr>
          <p:nvPr/>
        </p:nvGrpSpPr>
        <p:grpSpPr bwMode="auto">
          <a:xfrm>
            <a:off x="3060700" y="4286250"/>
            <a:ext cx="2520950" cy="366713"/>
            <a:chOff x="204" y="3657"/>
            <a:chExt cx="1588" cy="231"/>
          </a:xfrm>
        </p:grpSpPr>
        <p:sp>
          <p:nvSpPr>
            <p:cNvPr id="5215" name="Rectangle 162">
              <a:extLst>
                <a:ext uri="{FF2B5EF4-FFF2-40B4-BE49-F238E27FC236}">
                  <a16:creationId xmlns:a16="http://schemas.microsoft.com/office/drawing/2014/main" id="{45C61B81-D5E1-DE69-AC72-8CD0F63B2152}"/>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6" name="Group 163">
              <a:extLst>
                <a:ext uri="{FF2B5EF4-FFF2-40B4-BE49-F238E27FC236}">
                  <a16:creationId xmlns:a16="http://schemas.microsoft.com/office/drawing/2014/main" id="{C56AC421-96C1-9972-B72C-49055B060BE8}"/>
                </a:ext>
              </a:extLst>
            </p:cNvPr>
            <p:cNvGrpSpPr>
              <a:grpSpLocks/>
            </p:cNvGrpSpPr>
            <p:nvPr/>
          </p:nvGrpSpPr>
          <p:grpSpPr bwMode="auto">
            <a:xfrm>
              <a:off x="204" y="3657"/>
              <a:ext cx="227" cy="231"/>
              <a:chOff x="204" y="3657"/>
              <a:chExt cx="227" cy="231"/>
            </a:xfrm>
          </p:grpSpPr>
          <p:sp>
            <p:nvSpPr>
              <p:cNvPr id="5217" name="Oval 164">
                <a:extLst>
                  <a:ext uri="{FF2B5EF4-FFF2-40B4-BE49-F238E27FC236}">
                    <a16:creationId xmlns:a16="http://schemas.microsoft.com/office/drawing/2014/main" id="{8DCFF464-57F1-E1EF-7EAC-7E5B6AD221A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8" name="Text Box 165">
                <a:extLst>
                  <a:ext uri="{FF2B5EF4-FFF2-40B4-BE49-F238E27FC236}">
                    <a16:creationId xmlns:a16="http://schemas.microsoft.com/office/drawing/2014/main" id="{DACB9136-B8A0-050D-5321-E12217596555}"/>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7" name="Group 166">
            <a:extLst>
              <a:ext uri="{FF2B5EF4-FFF2-40B4-BE49-F238E27FC236}">
                <a16:creationId xmlns:a16="http://schemas.microsoft.com/office/drawing/2014/main" id="{36530FCF-7010-574D-2ACE-456F3EDF26A9}"/>
              </a:ext>
            </a:extLst>
          </p:cNvPr>
          <p:cNvGrpSpPr>
            <a:grpSpLocks/>
          </p:cNvGrpSpPr>
          <p:nvPr/>
        </p:nvGrpSpPr>
        <p:grpSpPr bwMode="auto">
          <a:xfrm>
            <a:off x="3059113" y="4803775"/>
            <a:ext cx="2520950" cy="366713"/>
            <a:chOff x="1882" y="2704"/>
            <a:chExt cx="1588" cy="231"/>
          </a:xfrm>
        </p:grpSpPr>
        <p:sp>
          <p:nvSpPr>
            <p:cNvPr id="5211" name="Rectangle 167">
              <a:extLst>
                <a:ext uri="{FF2B5EF4-FFF2-40B4-BE49-F238E27FC236}">
                  <a16:creationId xmlns:a16="http://schemas.microsoft.com/office/drawing/2014/main" id="{A01FB005-063E-7546-8C31-50879A54891E}"/>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2" name="Group 168">
              <a:extLst>
                <a:ext uri="{FF2B5EF4-FFF2-40B4-BE49-F238E27FC236}">
                  <a16:creationId xmlns:a16="http://schemas.microsoft.com/office/drawing/2014/main" id="{CA984526-0C1E-6354-AC72-9E9FD321D618}"/>
                </a:ext>
              </a:extLst>
            </p:cNvPr>
            <p:cNvGrpSpPr>
              <a:grpSpLocks/>
            </p:cNvGrpSpPr>
            <p:nvPr/>
          </p:nvGrpSpPr>
          <p:grpSpPr bwMode="auto">
            <a:xfrm>
              <a:off x="1882" y="2704"/>
              <a:ext cx="227" cy="231"/>
              <a:chOff x="1882" y="2704"/>
              <a:chExt cx="227" cy="231"/>
            </a:xfrm>
          </p:grpSpPr>
          <p:sp>
            <p:nvSpPr>
              <p:cNvPr id="5213" name="Oval 169">
                <a:extLst>
                  <a:ext uri="{FF2B5EF4-FFF2-40B4-BE49-F238E27FC236}">
                    <a16:creationId xmlns:a16="http://schemas.microsoft.com/office/drawing/2014/main" id="{FD692E5E-61E3-C061-72FF-E0E2979A38D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4" name="Text Box 170">
                <a:extLst>
                  <a:ext uri="{FF2B5EF4-FFF2-40B4-BE49-F238E27FC236}">
                    <a16:creationId xmlns:a16="http://schemas.microsoft.com/office/drawing/2014/main" id="{311DF5B0-25F5-2F15-CF2C-76C2220C925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8" name="Group 171">
            <a:extLst>
              <a:ext uri="{FF2B5EF4-FFF2-40B4-BE49-F238E27FC236}">
                <a16:creationId xmlns:a16="http://schemas.microsoft.com/office/drawing/2014/main" id="{FA24C2F6-3B40-EC10-4FF6-5F5AD17449C9}"/>
              </a:ext>
            </a:extLst>
          </p:cNvPr>
          <p:cNvGrpSpPr>
            <a:grpSpLocks/>
          </p:cNvGrpSpPr>
          <p:nvPr/>
        </p:nvGrpSpPr>
        <p:grpSpPr bwMode="auto">
          <a:xfrm>
            <a:off x="3059113" y="5300663"/>
            <a:ext cx="2520950" cy="366712"/>
            <a:chOff x="1882" y="3022"/>
            <a:chExt cx="1588" cy="231"/>
          </a:xfrm>
        </p:grpSpPr>
        <p:sp>
          <p:nvSpPr>
            <p:cNvPr id="5207" name="Rectangle 172">
              <a:extLst>
                <a:ext uri="{FF2B5EF4-FFF2-40B4-BE49-F238E27FC236}">
                  <a16:creationId xmlns:a16="http://schemas.microsoft.com/office/drawing/2014/main" id="{AB7E575D-AEF4-8149-83D8-1706BC8A70DC}"/>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8" name="Group 173">
              <a:extLst>
                <a:ext uri="{FF2B5EF4-FFF2-40B4-BE49-F238E27FC236}">
                  <a16:creationId xmlns:a16="http://schemas.microsoft.com/office/drawing/2014/main" id="{639F4D8F-42A4-9D45-FDB6-F2110AB157DE}"/>
                </a:ext>
              </a:extLst>
            </p:cNvPr>
            <p:cNvGrpSpPr>
              <a:grpSpLocks/>
            </p:cNvGrpSpPr>
            <p:nvPr/>
          </p:nvGrpSpPr>
          <p:grpSpPr bwMode="auto">
            <a:xfrm>
              <a:off x="1882" y="3022"/>
              <a:ext cx="227" cy="231"/>
              <a:chOff x="1882" y="3022"/>
              <a:chExt cx="227" cy="231"/>
            </a:xfrm>
          </p:grpSpPr>
          <p:sp>
            <p:nvSpPr>
              <p:cNvPr id="5209" name="Oval 174">
                <a:extLst>
                  <a:ext uri="{FF2B5EF4-FFF2-40B4-BE49-F238E27FC236}">
                    <a16:creationId xmlns:a16="http://schemas.microsoft.com/office/drawing/2014/main" id="{0F791B36-B6F2-CF85-7977-649D9C79DD5E}"/>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0" name="Text Box 175">
                <a:extLst>
                  <a:ext uri="{FF2B5EF4-FFF2-40B4-BE49-F238E27FC236}">
                    <a16:creationId xmlns:a16="http://schemas.microsoft.com/office/drawing/2014/main" id="{16AF2106-683F-0096-8CA4-BB8965F8A520}"/>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116915" name="Text Box 179">
            <a:extLst>
              <a:ext uri="{FF2B5EF4-FFF2-40B4-BE49-F238E27FC236}">
                <a16:creationId xmlns:a16="http://schemas.microsoft.com/office/drawing/2014/main" id="{04F39D77-93B5-7052-E74F-EC0CD1C0CC4E}"/>
              </a:ext>
            </a:extLst>
          </p:cNvPr>
          <p:cNvSpPr txBox="1">
            <a:spLocks noChangeArrowheads="1"/>
          </p:cNvSpPr>
          <p:nvPr/>
        </p:nvSpPr>
        <p:spPr bwMode="auto">
          <a:xfrm>
            <a:off x="755650" y="5805488"/>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Giftdrüse</a:t>
            </a:r>
          </a:p>
        </p:txBody>
      </p:sp>
      <p:sp>
        <p:nvSpPr>
          <p:cNvPr id="116916" name="Text Box 180">
            <a:extLst>
              <a:ext uri="{FF2B5EF4-FFF2-40B4-BE49-F238E27FC236}">
                <a16:creationId xmlns:a16="http://schemas.microsoft.com/office/drawing/2014/main" id="{40937649-428E-9F8F-B021-50A773C40204}"/>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acht Beine</a:t>
            </a:r>
          </a:p>
        </p:txBody>
      </p:sp>
      <p:sp>
        <p:nvSpPr>
          <p:cNvPr id="116917" name="Text Box 181">
            <a:extLst>
              <a:ext uri="{FF2B5EF4-FFF2-40B4-BE49-F238E27FC236}">
                <a16:creationId xmlns:a16="http://schemas.microsoft.com/office/drawing/2014/main" id="{3EFB8FE4-AEDB-EEA1-185A-AE31D3B2E669}"/>
              </a:ext>
            </a:extLst>
          </p:cNvPr>
          <p:cNvSpPr txBox="1">
            <a:spLocks noChangeArrowheads="1"/>
          </p:cNvSpPr>
          <p:nvPr/>
        </p:nvSpPr>
        <p:spPr bwMode="auto">
          <a:xfrm>
            <a:off x="356393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Kieferklaue</a:t>
            </a:r>
          </a:p>
        </p:txBody>
      </p:sp>
      <p:sp>
        <p:nvSpPr>
          <p:cNvPr id="5132" name="Rectangle 242">
            <a:extLst>
              <a:ext uri="{FF2B5EF4-FFF2-40B4-BE49-F238E27FC236}">
                <a16:creationId xmlns:a16="http://schemas.microsoft.com/office/drawing/2014/main" id="{5FFF0983-7BDF-36D3-1D7A-234B500CB96B}"/>
              </a:ext>
            </a:extLst>
          </p:cNvPr>
          <p:cNvSpPr>
            <a:spLocks noChangeArrowheads="1"/>
          </p:cNvSpPr>
          <p:nvPr/>
        </p:nvSpPr>
        <p:spPr bwMode="auto">
          <a:xfrm>
            <a:off x="6443663" y="4292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33" name="Group 243">
            <a:extLst>
              <a:ext uri="{FF2B5EF4-FFF2-40B4-BE49-F238E27FC236}">
                <a16:creationId xmlns:a16="http://schemas.microsoft.com/office/drawing/2014/main" id="{DF7E9631-A975-31AC-D061-9F43785505F0}"/>
              </a:ext>
            </a:extLst>
          </p:cNvPr>
          <p:cNvGrpSpPr>
            <a:grpSpLocks/>
          </p:cNvGrpSpPr>
          <p:nvPr/>
        </p:nvGrpSpPr>
        <p:grpSpPr bwMode="auto">
          <a:xfrm>
            <a:off x="5940425" y="4292600"/>
            <a:ext cx="360363" cy="366713"/>
            <a:chOff x="204" y="2704"/>
            <a:chExt cx="227" cy="231"/>
          </a:xfrm>
        </p:grpSpPr>
        <p:sp>
          <p:nvSpPr>
            <p:cNvPr id="5205" name="Oval 244">
              <a:extLst>
                <a:ext uri="{FF2B5EF4-FFF2-40B4-BE49-F238E27FC236}">
                  <a16:creationId xmlns:a16="http://schemas.microsoft.com/office/drawing/2014/main" id="{04B6848A-206F-08F6-C3EB-B35C0D2F57E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6" name="Text Box 245">
              <a:extLst>
                <a:ext uri="{FF2B5EF4-FFF2-40B4-BE49-F238E27FC236}">
                  <a16:creationId xmlns:a16="http://schemas.microsoft.com/office/drawing/2014/main" id="{400FBBDA-7792-3D5C-4514-5084A885294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sp>
        <p:nvSpPr>
          <p:cNvPr id="5134" name="Rectangle 247">
            <a:extLst>
              <a:ext uri="{FF2B5EF4-FFF2-40B4-BE49-F238E27FC236}">
                <a16:creationId xmlns:a16="http://schemas.microsoft.com/office/drawing/2014/main" id="{D98A23DB-81F4-878E-AF28-FAA90A4EF038}"/>
              </a:ext>
            </a:extLst>
          </p:cNvPr>
          <p:cNvSpPr>
            <a:spLocks noChangeArrowheads="1"/>
          </p:cNvSpPr>
          <p:nvPr/>
        </p:nvSpPr>
        <p:spPr bwMode="auto">
          <a:xfrm>
            <a:off x="6443663" y="4797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5" name="Rectangle 252">
            <a:extLst>
              <a:ext uri="{FF2B5EF4-FFF2-40B4-BE49-F238E27FC236}">
                <a16:creationId xmlns:a16="http://schemas.microsoft.com/office/drawing/2014/main" id="{8DA59047-289C-F2C6-B57B-A33FF58AF487}"/>
              </a:ext>
            </a:extLst>
          </p:cNvPr>
          <p:cNvSpPr>
            <a:spLocks noChangeArrowheads="1"/>
          </p:cNvSpPr>
          <p:nvPr/>
        </p:nvSpPr>
        <p:spPr bwMode="auto">
          <a:xfrm>
            <a:off x="6443663" y="5308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6" name="Oval 254">
            <a:extLst>
              <a:ext uri="{FF2B5EF4-FFF2-40B4-BE49-F238E27FC236}">
                <a16:creationId xmlns:a16="http://schemas.microsoft.com/office/drawing/2014/main" id="{C6A5FAC9-0DE2-D828-DB3E-6EE52330B8D1}"/>
              </a:ext>
            </a:extLst>
          </p:cNvPr>
          <p:cNvSpPr>
            <a:spLocks noChangeArrowheads="1"/>
          </p:cNvSpPr>
          <p:nvPr/>
        </p:nvSpPr>
        <p:spPr bwMode="auto">
          <a:xfrm>
            <a:off x="5940425" y="4797425"/>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7" name="Text Box 255">
            <a:extLst>
              <a:ext uri="{FF2B5EF4-FFF2-40B4-BE49-F238E27FC236}">
                <a16:creationId xmlns:a16="http://schemas.microsoft.com/office/drawing/2014/main" id="{4FD3CF2A-09BE-E33F-49AF-63262C822462}"/>
              </a:ext>
            </a:extLst>
          </p:cNvPr>
          <p:cNvSpPr txBox="1">
            <a:spLocks noChangeArrowheads="1"/>
          </p:cNvSpPr>
          <p:nvPr/>
        </p:nvSpPr>
        <p:spPr bwMode="auto">
          <a:xfrm>
            <a:off x="5867400" y="4797425"/>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10</a:t>
            </a:r>
          </a:p>
        </p:txBody>
      </p:sp>
      <p:sp>
        <p:nvSpPr>
          <p:cNvPr id="116997" name="Text Box 261">
            <a:extLst>
              <a:ext uri="{FF2B5EF4-FFF2-40B4-BE49-F238E27FC236}">
                <a16:creationId xmlns:a16="http://schemas.microsoft.com/office/drawing/2014/main" id="{B2901787-4C20-A472-E4B3-1B250E5155D4}"/>
              </a:ext>
            </a:extLst>
          </p:cNvPr>
          <p:cNvSpPr txBox="1">
            <a:spLocks noChangeArrowheads="1"/>
          </p:cNvSpPr>
          <p:nvPr/>
        </p:nvSpPr>
        <p:spPr bwMode="auto">
          <a:xfrm>
            <a:off x="6443663" y="4306888"/>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Geschlechtsorgan</a:t>
            </a:r>
          </a:p>
        </p:txBody>
      </p:sp>
      <p:sp>
        <p:nvSpPr>
          <p:cNvPr id="116998" name="Text Box 262">
            <a:extLst>
              <a:ext uri="{FF2B5EF4-FFF2-40B4-BE49-F238E27FC236}">
                <a16:creationId xmlns:a16="http://schemas.microsoft.com/office/drawing/2014/main" id="{5A7BF25D-ACFA-8236-CE2B-D0D35F0091A4}"/>
              </a:ext>
            </a:extLst>
          </p:cNvPr>
          <p:cNvSpPr txBox="1">
            <a:spLocks noChangeArrowheads="1"/>
          </p:cNvSpPr>
          <p:nvPr/>
        </p:nvSpPr>
        <p:spPr bwMode="auto">
          <a:xfrm>
            <a:off x="6443663" y="5805488"/>
            <a:ext cx="2449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offenes Gefäßsystem</a:t>
            </a:r>
          </a:p>
        </p:txBody>
      </p:sp>
      <p:sp>
        <p:nvSpPr>
          <p:cNvPr id="5140" name="Oval 273">
            <a:extLst>
              <a:ext uri="{FF2B5EF4-FFF2-40B4-BE49-F238E27FC236}">
                <a16:creationId xmlns:a16="http://schemas.microsoft.com/office/drawing/2014/main" id="{6A3CEE71-5F09-816F-878C-AFF8D30FCE6C}"/>
              </a:ext>
            </a:extLst>
          </p:cNvPr>
          <p:cNvSpPr>
            <a:spLocks noChangeArrowheads="1"/>
          </p:cNvSpPr>
          <p:nvPr/>
        </p:nvSpPr>
        <p:spPr bwMode="auto">
          <a:xfrm>
            <a:off x="3568700" y="614363"/>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1" name="Text Box 274">
            <a:extLst>
              <a:ext uri="{FF2B5EF4-FFF2-40B4-BE49-F238E27FC236}">
                <a16:creationId xmlns:a16="http://schemas.microsoft.com/office/drawing/2014/main" id="{6EE14978-0635-3545-9C76-28103E800565}"/>
              </a:ext>
            </a:extLst>
          </p:cNvPr>
          <p:cNvSpPr txBox="1">
            <a:spLocks noChangeArrowheads="1"/>
          </p:cNvSpPr>
          <p:nvPr/>
        </p:nvSpPr>
        <p:spPr bwMode="auto">
          <a:xfrm>
            <a:off x="3573463" y="61436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5142" name="Oval 275">
            <a:extLst>
              <a:ext uri="{FF2B5EF4-FFF2-40B4-BE49-F238E27FC236}">
                <a16:creationId xmlns:a16="http://schemas.microsoft.com/office/drawing/2014/main" id="{198768CF-1D81-DF18-0635-9B2ECD6D726A}"/>
              </a:ext>
            </a:extLst>
          </p:cNvPr>
          <p:cNvSpPr>
            <a:spLocks noChangeArrowheads="1"/>
          </p:cNvSpPr>
          <p:nvPr/>
        </p:nvSpPr>
        <p:spPr bwMode="auto">
          <a:xfrm>
            <a:off x="5224463" y="620713"/>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3" name="Text Box 276">
            <a:extLst>
              <a:ext uri="{FF2B5EF4-FFF2-40B4-BE49-F238E27FC236}">
                <a16:creationId xmlns:a16="http://schemas.microsoft.com/office/drawing/2014/main" id="{8D5603E0-3DA2-F1D7-495F-B5ACBA2E25D5}"/>
              </a:ext>
            </a:extLst>
          </p:cNvPr>
          <p:cNvSpPr txBox="1">
            <a:spLocks noChangeArrowheads="1"/>
          </p:cNvSpPr>
          <p:nvPr/>
        </p:nvSpPr>
        <p:spPr bwMode="auto">
          <a:xfrm>
            <a:off x="5229225" y="62071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117046" name="Text Box 310">
            <a:extLst>
              <a:ext uri="{FF2B5EF4-FFF2-40B4-BE49-F238E27FC236}">
                <a16:creationId xmlns:a16="http://schemas.microsoft.com/office/drawing/2014/main" id="{762B2D5F-A130-491F-38C1-C16DDD796C86}"/>
              </a:ext>
            </a:extLst>
          </p:cNvPr>
          <p:cNvSpPr txBox="1">
            <a:spLocks noChangeArrowheads="1"/>
          </p:cNvSpPr>
          <p:nvPr/>
        </p:nvSpPr>
        <p:spPr bwMode="auto">
          <a:xfrm>
            <a:off x="6443663"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Verdauungssystem</a:t>
            </a:r>
          </a:p>
        </p:txBody>
      </p:sp>
      <p:sp>
        <p:nvSpPr>
          <p:cNvPr id="117047" name="Text Box 311">
            <a:extLst>
              <a:ext uri="{FF2B5EF4-FFF2-40B4-BE49-F238E27FC236}">
                <a16:creationId xmlns:a16="http://schemas.microsoft.com/office/drawing/2014/main" id="{0CA74133-92CE-5BFD-FD9C-5D2E1D61589A}"/>
              </a:ext>
            </a:extLst>
          </p:cNvPr>
          <p:cNvSpPr txBox="1">
            <a:spLocks noChangeArrowheads="1"/>
          </p:cNvSpPr>
          <p:nvPr/>
        </p:nvSpPr>
        <p:spPr bwMode="auto">
          <a:xfrm>
            <a:off x="3563938" y="42926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Kiefertaster</a:t>
            </a:r>
          </a:p>
        </p:txBody>
      </p:sp>
      <p:sp>
        <p:nvSpPr>
          <p:cNvPr id="117048" name="Text Box 312">
            <a:extLst>
              <a:ext uri="{FF2B5EF4-FFF2-40B4-BE49-F238E27FC236}">
                <a16:creationId xmlns:a16="http://schemas.microsoft.com/office/drawing/2014/main" id="{0E5420E1-BF57-44BE-9731-3813D18F96D1}"/>
              </a:ext>
            </a:extLst>
          </p:cNvPr>
          <p:cNvSpPr txBox="1">
            <a:spLocks noChangeArrowheads="1"/>
          </p:cNvSpPr>
          <p:nvPr/>
        </p:nvSpPr>
        <p:spPr bwMode="auto">
          <a:xfrm>
            <a:off x="356393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Tracheen</a:t>
            </a:r>
          </a:p>
        </p:txBody>
      </p:sp>
      <p:grpSp>
        <p:nvGrpSpPr>
          <p:cNvPr id="5147" name="Group 313">
            <a:extLst>
              <a:ext uri="{FF2B5EF4-FFF2-40B4-BE49-F238E27FC236}">
                <a16:creationId xmlns:a16="http://schemas.microsoft.com/office/drawing/2014/main" id="{51C8322A-F62F-02C4-A8AB-EA165CBC1774}"/>
              </a:ext>
            </a:extLst>
          </p:cNvPr>
          <p:cNvGrpSpPr>
            <a:grpSpLocks/>
          </p:cNvGrpSpPr>
          <p:nvPr/>
        </p:nvGrpSpPr>
        <p:grpSpPr bwMode="auto">
          <a:xfrm>
            <a:off x="250825" y="4797425"/>
            <a:ext cx="2520950" cy="366713"/>
            <a:chOff x="1882" y="2704"/>
            <a:chExt cx="1588" cy="231"/>
          </a:xfrm>
        </p:grpSpPr>
        <p:sp>
          <p:nvSpPr>
            <p:cNvPr id="5201" name="Rectangle 314">
              <a:extLst>
                <a:ext uri="{FF2B5EF4-FFF2-40B4-BE49-F238E27FC236}">
                  <a16:creationId xmlns:a16="http://schemas.microsoft.com/office/drawing/2014/main" id="{BA656483-5FB9-F900-DFB9-B5FAC504E7F2}"/>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315">
              <a:extLst>
                <a:ext uri="{FF2B5EF4-FFF2-40B4-BE49-F238E27FC236}">
                  <a16:creationId xmlns:a16="http://schemas.microsoft.com/office/drawing/2014/main" id="{F1F6D474-195C-7C4D-A650-525E6A64E5A6}"/>
                </a:ext>
              </a:extLst>
            </p:cNvPr>
            <p:cNvGrpSpPr>
              <a:grpSpLocks/>
            </p:cNvGrpSpPr>
            <p:nvPr/>
          </p:nvGrpSpPr>
          <p:grpSpPr bwMode="auto">
            <a:xfrm>
              <a:off x="1882" y="2704"/>
              <a:ext cx="227" cy="231"/>
              <a:chOff x="1882" y="2704"/>
              <a:chExt cx="227" cy="231"/>
            </a:xfrm>
          </p:grpSpPr>
          <p:sp>
            <p:nvSpPr>
              <p:cNvPr id="5203" name="Oval 316">
                <a:extLst>
                  <a:ext uri="{FF2B5EF4-FFF2-40B4-BE49-F238E27FC236}">
                    <a16:creationId xmlns:a16="http://schemas.microsoft.com/office/drawing/2014/main" id="{23752C5A-0CB1-1C8B-4D32-35417E27585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4" name="Text Box 317">
                <a:extLst>
                  <a:ext uri="{FF2B5EF4-FFF2-40B4-BE49-F238E27FC236}">
                    <a16:creationId xmlns:a16="http://schemas.microsoft.com/office/drawing/2014/main" id="{30EDAF04-4545-5F56-51C2-7694DE8F8690}"/>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pic>
        <p:nvPicPr>
          <p:cNvPr id="5148" name="Picture 319" descr="spinne">
            <a:extLst>
              <a:ext uri="{FF2B5EF4-FFF2-40B4-BE49-F238E27FC236}">
                <a16:creationId xmlns:a16="http://schemas.microsoft.com/office/drawing/2014/main" id="{710CCE90-25E5-4C08-7689-CD3B76FFED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813" y="1125538"/>
            <a:ext cx="4392612"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9" name="Group 320">
            <a:extLst>
              <a:ext uri="{FF2B5EF4-FFF2-40B4-BE49-F238E27FC236}">
                <a16:creationId xmlns:a16="http://schemas.microsoft.com/office/drawing/2014/main" id="{C3A20888-B6D2-2146-43EA-010AF8D58EA2}"/>
              </a:ext>
            </a:extLst>
          </p:cNvPr>
          <p:cNvGrpSpPr>
            <a:grpSpLocks/>
          </p:cNvGrpSpPr>
          <p:nvPr/>
        </p:nvGrpSpPr>
        <p:grpSpPr bwMode="auto">
          <a:xfrm>
            <a:off x="3059113" y="5805488"/>
            <a:ext cx="2520950" cy="366712"/>
            <a:chOff x="1882" y="3022"/>
            <a:chExt cx="1588" cy="231"/>
          </a:xfrm>
        </p:grpSpPr>
        <p:sp>
          <p:nvSpPr>
            <p:cNvPr id="5197" name="Rectangle 321">
              <a:extLst>
                <a:ext uri="{FF2B5EF4-FFF2-40B4-BE49-F238E27FC236}">
                  <a16:creationId xmlns:a16="http://schemas.microsoft.com/office/drawing/2014/main" id="{E9BA190B-59C0-2F70-3EA8-5A6FC86060A0}"/>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8" name="Group 322">
              <a:extLst>
                <a:ext uri="{FF2B5EF4-FFF2-40B4-BE49-F238E27FC236}">
                  <a16:creationId xmlns:a16="http://schemas.microsoft.com/office/drawing/2014/main" id="{4E7B18F2-E374-CE5B-1FEC-311B8FCAAA98}"/>
                </a:ext>
              </a:extLst>
            </p:cNvPr>
            <p:cNvGrpSpPr>
              <a:grpSpLocks/>
            </p:cNvGrpSpPr>
            <p:nvPr/>
          </p:nvGrpSpPr>
          <p:grpSpPr bwMode="auto">
            <a:xfrm>
              <a:off x="1882" y="3022"/>
              <a:ext cx="227" cy="231"/>
              <a:chOff x="1882" y="3022"/>
              <a:chExt cx="227" cy="231"/>
            </a:xfrm>
          </p:grpSpPr>
          <p:sp>
            <p:nvSpPr>
              <p:cNvPr id="5199" name="Oval 323">
                <a:extLst>
                  <a:ext uri="{FF2B5EF4-FFF2-40B4-BE49-F238E27FC236}">
                    <a16:creationId xmlns:a16="http://schemas.microsoft.com/office/drawing/2014/main" id="{2CCEA87B-88FD-89FD-1DEB-26210CFBDF3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0" name="Text Box 324">
                <a:extLst>
                  <a:ext uri="{FF2B5EF4-FFF2-40B4-BE49-F238E27FC236}">
                    <a16:creationId xmlns:a16="http://schemas.microsoft.com/office/drawing/2014/main" id="{397919F9-F8F8-4835-83EC-FDD7BAC50424}"/>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5150" name="Oval 326">
            <a:extLst>
              <a:ext uri="{FF2B5EF4-FFF2-40B4-BE49-F238E27FC236}">
                <a16:creationId xmlns:a16="http://schemas.microsoft.com/office/drawing/2014/main" id="{525DC8A4-DF3C-5B5D-242C-12B271DC12BA}"/>
              </a:ext>
            </a:extLst>
          </p:cNvPr>
          <p:cNvSpPr>
            <a:spLocks noChangeArrowheads="1"/>
          </p:cNvSpPr>
          <p:nvPr/>
        </p:nvSpPr>
        <p:spPr bwMode="auto">
          <a:xfrm>
            <a:off x="5942013" y="530225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1" name="Text Box 327">
            <a:extLst>
              <a:ext uri="{FF2B5EF4-FFF2-40B4-BE49-F238E27FC236}">
                <a16:creationId xmlns:a16="http://schemas.microsoft.com/office/drawing/2014/main" id="{44568643-EF5C-C376-D683-035B6CEB2306}"/>
              </a:ext>
            </a:extLst>
          </p:cNvPr>
          <p:cNvSpPr txBox="1">
            <a:spLocks noChangeArrowheads="1"/>
          </p:cNvSpPr>
          <p:nvPr/>
        </p:nvSpPr>
        <p:spPr bwMode="auto">
          <a:xfrm>
            <a:off x="5868988" y="5307013"/>
            <a:ext cx="5349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11</a:t>
            </a:r>
          </a:p>
        </p:txBody>
      </p:sp>
      <p:sp>
        <p:nvSpPr>
          <p:cNvPr id="5152" name="Oval 328">
            <a:extLst>
              <a:ext uri="{FF2B5EF4-FFF2-40B4-BE49-F238E27FC236}">
                <a16:creationId xmlns:a16="http://schemas.microsoft.com/office/drawing/2014/main" id="{0C9A9E1A-8BD8-13FF-C143-5A5600B3D887}"/>
              </a:ext>
            </a:extLst>
          </p:cNvPr>
          <p:cNvSpPr>
            <a:spLocks noChangeArrowheads="1"/>
          </p:cNvSpPr>
          <p:nvPr/>
        </p:nvSpPr>
        <p:spPr bwMode="auto">
          <a:xfrm>
            <a:off x="5940425" y="57991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3" name="Text Box 329">
            <a:extLst>
              <a:ext uri="{FF2B5EF4-FFF2-40B4-BE49-F238E27FC236}">
                <a16:creationId xmlns:a16="http://schemas.microsoft.com/office/drawing/2014/main" id="{BE9D834E-2DA8-1EA5-E558-7CA4E714FBC0}"/>
              </a:ext>
            </a:extLst>
          </p:cNvPr>
          <p:cNvSpPr txBox="1">
            <a:spLocks noChangeArrowheads="1"/>
          </p:cNvSpPr>
          <p:nvPr/>
        </p:nvSpPr>
        <p:spPr bwMode="auto">
          <a:xfrm>
            <a:off x="5867400" y="5799138"/>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12</a:t>
            </a:r>
          </a:p>
        </p:txBody>
      </p:sp>
      <p:sp>
        <p:nvSpPr>
          <p:cNvPr id="5154" name="Rectangle 330">
            <a:extLst>
              <a:ext uri="{FF2B5EF4-FFF2-40B4-BE49-F238E27FC236}">
                <a16:creationId xmlns:a16="http://schemas.microsoft.com/office/drawing/2014/main" id="{802163F7-29A4-E559-3142-38B19CC43A29}"/>
              </a:ext>
            </a:extLst>
          </p:cNvPr>
          <p:cNvSpPr>
            <a:spLocks noChangeArrowheads="1"/>
          </p:cNvSpPr>
          <p:nvPr/>
        </p:nvSpPr>
        <p:spPr bwMode="auto">
          <a:xfrm>
            <a:off x="6443663" y="5813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Line 332">
            <a:extLst>
              <a:ext uri="{FF2B5EF4-FFF2-40B4-BE49-F238E27FC236}">
                <a16:creationId xmlns:a16="http://schemas.microsoft.com/office/drawing/2014/main" id="{14D1C460-7178-3147-D7BA-5A81B2ADED8F}"/>
              </a:ext>
            </a:extLst>
          </p:cNvPr>
          <p:cNvSpPr>
            <a:spLocks noChangeShapeType="1"/>
          </p:cNvSpPr>
          <p:nvPr/>
        </p:nvSpPr>
        <p:spPr bwMode="auto">
          <a:xfrm>
            <a:off x="2992438"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Line 333">
            <a:extLst>
              <a:ext uri="{FF2B5EF4-FFF2-40B4-BE49-F238E27FC236}">
                <a16:creationId xmlns:a16="http://schemas.microsoft.com/office/drawing/2014/main" id="{71F12F2B-2FA8-E61D-6B95-95B3050F92AC}"/>
              </a:ext>
            </a:extLst>
          </p:cNvPr>
          <p:cNvSpPr>
            <a:spLocks noChangeShapeType="1"/>
          </p:cNvSpPr>
          <p:nvPr/>
        </p:nvSpPr>
        <p:spPr bwMode="auto">
          <a:xfrm>
            <a:off x="4448175"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7" name="Line 334">
            <a:extLst>
              <a:ext uri="{FF2B5EF4-FFF2-40B4-BE49-F238E27FC236}">
                <a16:creationId xmlns:a16="http://schemas.microsoft.com/office/drawing/2014/main" id="{BE18BEFF-6DE4-8F96-9D2F-79FAFD9A5069}"/>
              </a:ext>
            </a:extLst>
          </p:cNvPr>
          <p:cNvSpPr>
            <a:spLocks noChangeShapeType="1"/>
          </p:cNvSpPr>
          <p:nvPr/>
        </p:nvSpPr>
        <p:spPr bwMode="auto">
          <a:xfrm>
            <a:off x="6448425"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Line 335">
            <a:extLst>
              <a:ext uri="{FF2B5EF4-FFF2-40B4-BE49-F238E27FC236}">
                <a16:creationId xmlns:a16="http://schemas.microsoft.com/office/drawing/2014/main" id="{AEE971D8-968A-9CDA-E002-0471C129A468}"/>
              </a:ext>
            </a:extLst>
          </p:cNvPr>
          <p:cNvSpPr>
            <a:spLocks noChangeShapeType="1"/>
          </p:cNvSpPr>
          <p:nvPr/>
        </p:nvSpPr>
        <p:spPr bwMode="auto">
          <a:xfrm>
            <a:off x="2992438" y="1052513"/>
            <a:ext cx="34559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9" name="Line 337">
            <a:extLst>
              <a:ext uri="{FF2B5EF4-FFF2-40B4-BE49-F238E27FC236}">
                <a16:creationId xmlns:a16="http://schemas.microsoft.com/office/drawing/2014/main" id="{93B7E8C1-B0D8-AFBA-836E-FA65887629E9}"/>
              </a:ext>
            </a:extLst>
          </p:cNvPr>
          <p:cNvSpPr>
            <a:spLocks noChangeShapeType="1"/>
          </p:cNvSpPr>
          <p:nvPr/>
        </p:nvSpPr>
        <p:spPr bwMode="auto">
          <a:xfrm>
            <a:off x="4505325"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7074" name="Text Box 338">
            <a:extLst>
              <a:ext uri="{FF2B5EF4-FFF2-40B4-BE49-F238E27FC236}">
                <a16:creationId xmlns:a16="http://schemas.microsoft.com/office/drawing/2014/main" id="{5457DA4E-6DC8-5E2C-E169-C1DD98219573}"/>
              </a:ext>
            </a:extLst>
          </p:cNvPr>
          <p:cNvSpPr txBox="1">
            <a:spLocks noChangeArrowheads="1"/>
          </p:cNvSpPr>
          <p:nvPr/>
        </p:nvSpPr>
        <p:spPr bwMode="auto">
          <a:xfrm>
            <a:off x="754063" y="43005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Kopf-Bruststück</a:t>
            </a:r>
          </a:p>
        </p:txBody>
      </p:sp>
      <p:sp>
        <p:nvSpPr>
          <p:cNvPr id="117075" name="Text Box 339">
            <a:extLst>
              <a:ext uri="{FF2B5EF4-FFF2-40B4-BE49-F238E27FC236}">
                <a16:creationId xmlns:a16="http://schemas.microsoft.com/office/drawing/2014/main" id="{34324659-59CB-17A3-B1A5-87D18ABB2331}"/>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Hinterleib</a:t>
            </a:r>
          </a:p>
        </p:txBody>
      </p:sp>
      <p:sp>
        <p:nvSpPr>
          <p:cNvPr id="5162" name="Line 340">
            <a:extLst>
              <a:ext uri="{FF2B5EF4-FFF2-40B4-BE49-F238E27FC236}">
                <a16:creationId xmlns:a16="http://schemas.microsoft.com/office/drawing/2014/main" id="{A4548837-3BB4-FA01-E35A-FC7FFCE2E066}"/>
              </a:ext>
            </a:extLst>
          </p:cNvPr>
          <p:cNvSpPr>
            <a:spLocks noChangeShapeType="1"/>
          </p:cNvSpPr>
          <p:nvPr/>
        </p:nvSpPr>
        <p:spPr bwMode="auto">
          <a:xfrm>
            <a:off x="3495675" y="3213100"/>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3" name="Line 342">
            <a:extLst>
              <a:ext uri="{FF2B5EF4-FFF2-40B4-BE49-F238E27FC236}">
                <a16:creationId xmlns:a16="http://schemas.microsoft.com/office/drawing/2014/main" id="{5A95EC17-9124-35A9-0800-EFD4EB13FABF}"/>
              </a:ext>
            </a:extLst>
          </p:cNvPr>
          <p:cNvSpPr>
            <a:spLocks noChangeShapeType="1"/>
          </p:cNvSpPr>
          <p:nvPr/>
        </p:nvSpPr>
        <p:spPr bwMode="auto">
          <a:xfrm>
            <a:off x="3495675"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4" name="Line 343">
            <a:extLst>
              <a:ext uri="{FF2B5EF4-FFF2-40B4-BE49-F238E27FC236}">
                <a16:creationId xmlns:a16="http://schemas.microsoft.com/office/drawing/2014/main" id="{7BF9D950-7A11-43DA-98F1-3A6D8D9DD43A}"/>
              </a:ext>
            </a:extLst>
          </p:cNvPr>
          <p:cNvSpPr>
            <a:spLocks noChangeShapeType="1"/>
          </p:cNvSpPr>
          <p:nvPr/>
        </p:nvSpPr>
        <p:spPr bwMode="auto">
          <a:xfrm>
            <a:off x="4360863"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5" name="Oval 344">
            <a:extLst>
              <a:ext uri="{FF2B5EF4-FFF2-40B4-BE49-F238E27FC236}">
                <a16:creationId xmlns:a16="http://schemas.microsoft.com/office/drawing/2014/main" id="{C685E1CF-F64C-4714-6565-D391FB60B726}"/>
              </a:ext>
            </a:extLst>
          </p:cNvPr>
          <p:cNvSpPr>
            <a:spLocks noChangeArrowheads="1"/>
          </p:cNvSpPr>
          <p:nvPr/>
        </p:nvSpPr>
        <p:spPr bwMode="auto">
          <a:xfrm>
            <a:off x="1908175" y="15573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6" name="Text Box 345">
            <a:extLst>
              <a:ext uri="{FF2B5EF4-FFF2-40B4-BE49-F238E27FC236}">
                <a16:creationId xmlns:a16="http://schemas.microsoft.com/office/drawing/2014/main" id="{187A9F95-EE3F-0FF5-0AFF-0A5EA34FEB08}"/>
              </a:ext>
            </a:extLst>
          </p:cNvPr>
          <p:cNvSpPr txBox="1">
            <a:spLocks noChangeArrowheads="1"/>
          </p:cNvSpPr>
          <p:nvPr/>
        </p:nvSpPr>
        <p:spPr bwMode="auto">
          <a:xfrm>
            <a:off x="1912938" y="155733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5167" name="Oval 346">
            <a:extLst>
              <a:ext uri="{FF2B5EF4-FFF2-40B4-BE49-F238E27FC236}">
                <a16:creationId xmlns:a16="http://schemas.microsoft.com/office/drawing/2014/main" id="{F74A7A26-8497-33A5-8430-A7640EA32A8F}"/>
              </a:ext>
            </a:extLst>
          </p:cNvPr>
          <p:cNvSpPr>
            <a:spLocks noChangeArrowheads="1"/>
          </p:cNvSpPr>
          <p:nvPr/>
        </p:nvSpPr>
        <p:spPr bwMode="auto">
          <a:xfrm>
            <a:off x="1692275" y="19891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8" name="Text Box 347">
            <a:extLst>
              <a:ext uri="{FF2B5EF4-FFF2-40B4-BE49-F238E27FC236}">
                <a16:creationId xmlns:a16="http://schemas.microsoft.com/office/drawing/2014/main" id="{D3E97D43-00BE-08CE-2D9D-A11262CD2D7E}"/>
              </a:ext>
            </a:extLst>
          </p:cNvPr>
          <p:cNvSpPr txBox="1">
            <a:spLocks noChangeArrowheads="1"/>
          </p:cNvSpPr>
          <p:nvPr/>
        </p:nvSpPr>
        <p:spPr bwMode="auto">
          <a:xfrm>
            <a:off x="1697038" y="198913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117084" name="Text Box 348">
            <a:extLst>
              <a:ext uri="{FF2B5EF4-FFF2-40B4-BE49-F238E27FC236}">
                <a16:creationId xmlns:a16="http://schemas.microsoft.com/office/drawing/2014/main" id="{7ECCBD46-D94C-56ED-1228-38BD455C7D43}"/>
              </a:ext>
            </a:extLst>
          </p:cNvPr>
          <p:cNvSpPr txBox="1">
            <a:spLocks noChangeArrowheads="1"/>
          </p:cNvSpPr>
          <p:nvPr/>
        </p:nvSpPr>
        <p:spPr bwMode="auto">
          <a:xfrm>
            <a:off x="6443663" y="4797425"/>
            <a:ext cx="2449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Spinndrüsen</a:t>
            </a:r>
          </a:p>
        </p:txBody>
      </p:sp>
      <p:sp>
        <p:nvSpPr>
          <p:cNvPr id="117085" name="Text Box 349">
            <a:extLst>
              <a:ext uri="{FF2B5EF4-FFF2-40B4-BE49-F238E27FC236}">
                <a16:creationId xmlns:a16="http://schemas.microsoft.com/office/drawing/2014/main" id="{DD11189A-A2A2-AA4A-0D09-FFD920EAC5C8}"/>
              </a:ext>
            </a:extLst>
          </p:cNvPr>
          <p:cNvSpPr txBox="1">
            <a:spLocks noChangeArrowheads="1"/>
          </p:cNvSpPr>
          <p:nvPr/>
        </p:nvSpPr>
        <p:spPr bwMode="auto">
          <a:xfrm>
            <a:off x="755650" y="53006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Punktaugen</a:t>
            </a:r>
          </a:p>
        </p:txBody>
      </p:sp>
      <p:sp>
        <p:nvSpPr>
          <p:cNvPr id="5171" name="Line 351">
            <a:extLst>
              <a:ext uri="{FF2B5EF4-FFF2-40B4-BE49-F238E27FC236}">
                <a16:creationId xmlns:a16="http://schemas.microsoft.com/office/drawing/2014/main" id="{8494E58B-02A7-6880-E7F7-10EAB646FA1D}"/>
              </a:ext>
            </a:extLst>
          </p:cNvPr>
          <p:cNvSpPr>
            <a:spLocks noChangeShapeType="1"/>
          </p:cNvSpPr>
          <p:nvPr/>
        </p:nvSpPr>
        <p:spPr bwMode="auto">
          <a:xfrm>
            <a:off x="2271713" y="1773238"/>
            <a:ext cx="936625"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2" name="Line 352">
            <a:extLst>
              <a:ext uri="{FF2B5EF4-FFF2-40B4-BE49-F238E27FC236}">
                <a16:creationId xmlns:a16="http://schemas.microsoft.com/office/drawing/2014/main" id="{5EFEA7F8-941A-761F-AC4F-339557A29AC0}"/>
              </a:ext>
            </a:extLst>
          </p:cNvPr>
          <p:cNvSpPr>
            <a:spLocks noChangeShapeType="1"/>
          </p:cNvSpPr>
          <p:nvPr/>
        </p:nvSpPr>
        <p:spPr bwMode="auto">
          <a:xfrm>
            <a:off x="2055813" y="2205038"/>
            <a:ext cx="13684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3" name="Oval 353">
            <a:extLst>
              <a:ext uri="{FF2B5EF4-FFF2-40B4-BE49-F238E27FC236}">
                <a16:creationId xmlns:a16="http://schemas.microsoft.com/office/drawing/2014/main" id="{09B0272C-815E-EF94-FEA3-0BB0AA0CF334}"/>
              </a:ext>
            </a:extLst>
          </p:cNvPr>
          <p:cNvSpPr>
            <a:spLocks noChangeArrowheads="1"/>
          </p:cNvSpPr>
          <p:nvPr/>
        </p:nvSpPr>
        <p:spPr bwMode="auto">
          <a:xfrm>
            <a:off x="2987675" y="342265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4" name="Text Box 354">
            <a:extLst>
              <a:ext uri="{FF2B5EF4-FFF2-40B4-BE49-F238E27FC236}">
                <a16:creationId xmlns:a16="http://schemas.microsoft.com/office/drawing/2014/main" id="{2887550B-86B7-9468-24D5-4FC0E08A9A7B}"/>
              </a:ext>
            </a:extLst>
          </p:cNvPr>
          <p:cNvSpPr txBox="1">
            <a:spLocks noChangeArrowheads="1"/>
          </p:cNvSpPr>
          <p:nvPr/>
        </p:nvSpPr>
        <p:spPr bwMode="auto">
          <a:xfrm>
            <a:off x="2992438" y="34226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5175" name="Oval 355">
            <a:extLst>
              <a:ext uri="{FF2B5EF4-FFF2-40B4-BE49-F238E27FC236}">
                <a16:creationId xmlns:a16="http://schemas.microsoft.com/office/drawing/2014/main" id="{4B86BC6D-AA4A-E1E2-89AD-4F53DAE45EB2}"/>
              </a:ext>
            </a:extLst>
          </p:cNvPr>
          <p:cNvSpPr>
            <a:spLocks noChangeArrowheads="1"/>
          </p:cNvSpPr>
          <p:nvPr/>
        </p:nvSpPr>
        <p:spPr bwMode="auto">
          <a:xfrm>
            <a:off x="2482850" y="34290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6" name="Text Box 356">
            <a:extLst>
              <a:ext uri="{FF2B5EF4-FFF2-40B4-BE49-F238E27FC236}">
                <a16:creationId xmlns:a16="http://schemas.microsoft.com/office/drawing/2014/main" id="{A391F8B6-AD25-20FF-790B-DB839E34F112}"/>
              </a:ext>
            </a:extLst>
          </p:cNvPr>
          <p:cNvSpPr txBox="1">
            <a:spLocks noChangeArrowheads="1"/>
          </p:cNvSpPr>
          <p:nvPr/>
        </p:nvSpPr>
        <p:spPr bwMode="auto">
          <a:xfrm>
            <a:off x="2487613" y="34290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sp>
        <p:nvSpPr>
          <p:cNvPr id="5177" name="Line 357">
            <a:extLst>
              <a:ext uri="{FF2B5EF4-FFF2-40B4-BE49-F238E27FC236}">
                <a16:creationId xmlns:a16="http://schemas.microsoft.com/office/drawing/2014/main" id="{B4BAB69C-9587-47B8-9CB9-978FAE69621E}"/>
              </a:ext>
            </a:extLst>
          </p:cNvPr>
          <p:cNvSpPr>
            <a:spLocks noChangeShapeType="1"/>
          </p:cNvSpPr>
          <p:nvPr/>
        </p:nvSpPr>
        <p:spPr bwMode="auto">
          <a:xfrm flipH="1">
            <a:off x="2705100" y="3068638"/>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8" name="Line 358">
            <a:extLst>
              <a:ext uri="{FF2B5EF4-FFF2-40B4-BE49-F238E27FC236}">
                <a16:creationId xmlns:a16="http://schemas.microsoft.com/office/drawing/2014/main" id="{3207CB0C-07A1-FE43-A887-188E4AE8FB12}"/>
              </a:ext>
            </a:extLst>
          </p:cNvPr>
          <p:cNvSpPr>
            <a:spLocks noChangeShapeType="1"/>
          </p:cNvSpPr>
          <p:nvPr/>
        </p:nvSpPr>
        <p:spPr bwMode="auto">
          <a:xfrm flipH="1">
            <a:off x="3136900" y="2781300"/>
            <a:ext cx="71438"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9" name="Oval 359">
            <a:extLst>
              <a:ext uri="{FF2B5EF4-FFF2-40B4-BE49-F238E27FC236}">
                <a16:creationId xmlns:a16="http://schemas.microsoft.com/office/drawing/2014/main" id="{CB5F7D61-2B6E-DDF6-9324-FE54035A1598}"/>
              </a:ext>
            </a:extLst>
          </p:cNvPr>
          <p:cNvSpPr>
            <a:spLocks noChangeArrowheads="1"/>
          </p:cNvSpPr>
          <p:nvPr/>
        </p:nvSpPr>
        <p:spPr bwMode="auto">
          <a:xfrm>
            <a:off x="3779838" y="3284538"/>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0" name="Text Box 360">
            <a:extLst>
              <a:ext uri="{FF2B5EF4-FFF2-40B4-BE49-F238E27FC236}">
                <a16:creationId xmlns:a16="http://schemas.microsoft.com/office/drawing/2014/main" id="{1F0B464E-21A8-E651-BA1D-3A7E546FB30B}"/>
              </a:ext>
            </a:extLst>
          </p:cNvPr>
          <p:cNvSpPr txBox="1">
            <a:spLocks noChangeArrowheads="1"/>
          </p:cNvSpPr>
          <p:nvPr/>
        </p:nvSpPr>
        <p:spPr bwMode="auto">
          <a:xfrm>
            <a:off x="3784600" y="328453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sp>
        <p:nvSpPr>
          <p:cNvPr id="5181" name="Oval 361">
            <a:extLst>
              <a:ext uri="{FF2B5EF4-FFF2-40B4-BE49-F238E27FC236}">
                <a16:creationId xmlns:a16="http://schemas.microsoft.com/office/drawing/2014/main" id="{DC62F39A-07F5-48E8-B0FD-48BFC60F95BF}"/>
              </a:ext>
            </a:extLst>
          </p:cNvPr>
          <p:cNvSpPr>
            <a:spLocks noChangeArrowheads="1"/>
          </p:cNvSpPr>
          <p:nvPr/>
        </p:nvSpPr>
        <p:spPr bwMode="auto">
          <a:xfrm>
            <a:off x="4787900" y="29972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2" name="Text Box 362">
            <a:extLst>
              <a:ext uri="{FF2B5EF4-FFF2-40B4-BE49-F238E27FC236}">
                <a16:creationId xmlns:a16="http://schemas.microsoft.com/office/drawing/2014/main" id="{3B6F0E0C-ABDF-F0E4-7736-ADF69C7E224B}"/>
              </a:ext>
            </a:extLst>
          </p:cNvPr>
          <p:cNvSpPr txBox="1">
            <a:spLocks noChangeArrowheads="1"/>
          </p:cNvSpPr>
          <p:nvPr/>
        </p:nvSpPr>
        <p:spPr bwMode="auto">
          <a:xfrm>
            <a:off x="4792663" y="29972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sp>
        <p:nvSpPr>
          <p:cNvPr id="5183" name="Oval 363">
            <a:extLst>
              <a:ext uri="{FF2B5EF4-FFF2-40B4-BE49-F238E27FC236}">
                <a16:creationId xmlns:a16="http://schemas.microsoft.com/office/drawing/2014/main" id="{E048E903-91C9-61C0-C297-D7C6D5EA7E7A}"/>
              </a:ext>
            </a:extLst>
          </p:cNvPr>
          <p:cNvSpPr>
            <a:spLocks noChangeArrowheads="1"/>
          </p:cNvSpPr>
          <p:nvPr/>
        </p:nvSpPr>
        <p:spPr bwMode="auto">
          <a:xfrm>
            <a:off x="5580063" y="299720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Text Box 364">
            <a:extLst>
              <a:ext uri="{FF2B5EF4-FFF2-40B4-BE49-F238E27FC236}">
                <a16:creationId xmlns:a16="http://schemas.microsoft.com/office/drawing/2014/main" id="{8608CD3C-C0FF-7B0C-8937-731D908E86BB}"/>
              </a:ext>
            </a:extLst>
          </p:cNvPr>
          <p:cNvSpPr txBox="1">
            <a:spLocks noChangeArrowheads="1"/>
          </p:cNvSpPr>
          <p:nvPr/>
        </p:nvSpPr>
        <p:spPr bwMode="auto">
          <a:xfrm>
            <a:off x="5584825" y="29972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sp>
        <p:nvSpPr>
          <p:cNvPr id="5185" name="Text Box 366">
            <a:extLst>
              <a:ext uri="{FF2B5EF4-FFF2-40B4-BE49-F238E27FC236}">
                <a16:creationId xmlns:a16="http://schemas.microsoft.com/office/drawing/2014/main" id="{826D57EB-2B56-07E7-2D90-A796976B8E03}"/>
              </a:ext>
            </a:extLst>
          </p:cNvPr>
          <p:cNvSpPr txBox="1">
            <a:spLocks noChangeArrowheads="1"/>
          </p:cNvSpPr>
          <p:nvPr/>
        </p:nvSpPr>
        <p:spPr bwMode="auto">
          <a:xfrm>
            <a:off x="6521450" y="1557338"/>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12</a:t>
            </a:r>
          </a:p>
        </p:txBody>
      </p:sp>
      <p:sp>
        <p:nvSpPr>
          <p:cNvPr id="5186" name="Oval 367">
            <a:extLst>
              <a:ext uri="{FF2B5EF4-FFF2-40B4-BE49-F238E27FC236}">
                <a16:creationId xmlns:a16="http://schemas.microsoft.com/office/drawing/2014/main" id="{27893B43-2DE8-B122-9440-C6C41C0CD22C}"/>
              </a:ext>
            </a:extLst>
          </p:cNvPr>
          <p:cNvSpPr>
            <a:spLocks noChangeArrowheads="1"/>
          </p:cNvSpPr>
          <p:nvPr/>
        </p:nvSpPr>
        <p:spPr bwMode="auto">
          <a:xfrm>
            <a:off x="6592888" y="1557338"/>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7" name="Text Box 368">
            <a:extLst>
              <a:ext uri="{FF2B5EF4-FFF2-40B4-BE49-F238E27FC236}">
                <a16:creationId xmlns:a16="http://schemas.microsoft.com/office/drawing/2014/main" id="{3C5775AB-7E10-E88D-F0D6-DE969CEBAADD}"/>
              </a:ext>
            </a:extLst>
          </p:cNvPr>
          <p:cNvSpPr txBox="1">
            <a:spLocks noChangeArrowheads="1"/>
          </p:cNvSpPr>
          <p:nvPr/>
        </p:nvSpPr>
        <p:spPr bwMode="auto">
          <a:xfrm>
            <a:off x="6521450" y="2349500"/>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11</a:t>
            </a:r>
          </a:p>
        </p:txBody>
      </p:sp>
      <p:sp>
        <p:nvSpPr>
          <p:cNvPr id="5188" name="Oval 369">
            <a:extLst>
              <a:ext uri="{FF2B5EF4-FFF2-40B4-BE49-F238E27FC236}">
                <a16:creationId xmlns:a16="http://schemas.microsoft.com/office/drawing/2014/main" id="{02AB4663-3789-4A1B-822C-D01D2A954E91}"/>
              </a:ext>
            </a:extLst>
          </p:cNvPr>
          <p:cNvSpPr>
            <a:spLocks noChangeArrowheads="1"/>
          </p:cNvSpPr>
          <p:nvPr/>
        </p:nvSpPr>
        <p:spPr bwMode="auto">
          <a:xfrm>
            <a:off x="6592888" y="234950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9" name="Text Box 370">
            <a:extLst>
              <a:ext uri="{FF2B5EF4-FFF2-40B4-BE49-F238E27FC236}">
                <a16:creationId xmlns:a16="http://schemas.microsoft.com/office/drawing/2014/main" id="{ABDD652A-0EE7-76CD-AA49-7EF15E907C22}"/>
              </a:ext>
            </a:extLst>
          </p:cNvPr>
          <p:cNvSpPr txBox="1">
            <a:spLocks noChangeArrowheads="1"/>
          </p:cNvSpPr>
          <p:nvPr/>
        </p:nvSpPr>
        <p:spPr bwMode="auto">
          <a:xfrm>
            <a:off x="6088063" y="2924175"/>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10</a:t>
            </a:r>
          </a:p>
        </p:txBody>
      </p:sp>
      <p:sp>
        <p:nvSpPr>
          <p:cNvPr id="5190" name="Oval 371">
            <a:extLst>
              <a:ext uri="{FF2B5EF4-FFF2-40B4-BE49-F238E27FC236}">
                <a16:creationId xmlns:a16="http://schemas.microsoft.com/office/drawing/2014/main" id="{0A23CB8F-4E64-C908-9F68-300A17C320B4}"/>
              </a:ext>
            </a:extLst>
          </p:cNvPr>
          <p:cNvSpPr>
            <a:spLocks noChangeArrowheads="1"/>
          </p:cNvSpPr>
          <p:nvPr/>
        </p:nvSpPr>
        <p:spPr bwMode="auto">
          <a:xfrm>
            <a:off x="6159500" y="2924175"/>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1" name="Line 372">
            <a:extLst>
              <a:ext uri="{FF2B5EF4-FFF2-40B4-BE49-F238E27FC236}">
                <a16:creationId xmlns:a16="http://schemas.microsoft.com/office/drawing/2014/main" id="{73FD51EE-101D-D7DA-5EA5-B8C881A7A6BE}"/>
              </a:ext>
            </a:extLst>
          </p:cNvPr>
          <p:cNvSpPr>
            <a:spLocks noChangeShapeType="1"/>
          </p:cNvSpPr>
          <p:nvPr/>
        </p:nvSpPr>
        <p:spPr bwMode="auto">
          <a:xfrm flipH="1">
            <a:off x="5008563" y="2708275"/>
            <a:ext cx="71437"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2" name="Line 373">
            <a:extLst>
              <a:ext uri="{FF2B5EF4-FFF2-40B4-BE49-F238E27FC236}">
                <a16:creationId xmlns:a16="http://schemas.microsoft.com/office/drawing/2014/main" id="{C88C8F36-2152-F15E-AEDC-63519DCDEEF1}"/>
              </a:ext>
            </a:extLst>
          </p:cNvPr>
          <p:cNvSpPr>
            <a:spLocks noChangeShapeType="1"/>
          </p:cNvSpPr>
          <p:nvPr/>
        </p:nvSpPr>
        <p:spPr bwMode="auto">
          <a:xfrm>
            <a:off x="5368925" y="2474913"/>
            <a:ext cx="287338" cy="557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3" name="Line 374">
            <a:extLst>
              <a:ext uri="{FF2B5EF4-FFF2-40B4-BE49-F238E27FC236}">
                <a16:creationId xmlns:a16="http://schemas.microsoft.com/office/drawing/2014/main" id="{0B429074-814F-5C4C-57B8-8F323805DC6B}"/>
              </a:ext>
            </a:extLst>
          </p:cNvPr>
          <p:cNvSpPr>
            <a:spLocks noChangeShapeType="1"/>
          </p:cNvSpPr>
          <p:nvPr/>
        </p:nvSpPr>
        <p:spPr bwMode="auto">
          <a:xfrm>
            <a:off x="5729288" y="2708275"/>
            <a:ext cx="5762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5" name="Line 376">
            <a:extLst>
              <a:ext uri="{FF2B5EF4-FFF2-40B4-BE49-F238E27FC236}">
                <a16:creationId xmlns:a16="http://schemas.microsoft.com/office/drawing/2014/main" id="{8A4D53CB-2C68-4F67-17F5-24165DFC61C5}"/>
              </a:ext>
            </a:extLst>
          </p:cNvPr>
          <p:cNvSpPr>
            <a:spLocks noChangeShapeType="1"/>
          </p:cNvSpPr>
          <p:nvPr/>
        </p:nvSpPr>
        <p:spPr bwMode="auto">
          <a:xfrm flipH="1" flipV="1">
            <a:off x="6016625" y="2349500"/>
            <a:ext cx="576263"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6" name="Line 377">
            <a:extLst>
              <a:ext uri="{FF2B5EF4-FFF2-40B4-BE49-F238E27FC236}">
                <a16:creationId xmlns:a16="http://schemas.microsoft.com/office/drawing/2014/main" id="{5CFB1F2C-5671-D66E-330B-144346A8ECC9}"/>
              </a:ext>
            </a:extLst>
          </p:cNvPr>
          <p:cNvSpPr>
            <a:spLocks noChangeShapeType="1"/>
          </p:cNvSpPr>
          <p:nvPr/>
        </p:nvSpPr>
        <p:spPr bwMode="auto">
          <a:xfrm flipH="1" flipV="1">
            <a:off x="5656263" y="1412875"/>
            <a:ext cx="9366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7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70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708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9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704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691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691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704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699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7084"/>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704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169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5" grpId="0"/>
      <p:bldP spid="116916" grpId="0"/>
      <p:bldP spid="116917" grpId="0"/>
      <p:bldP spid="116997" grpId="0"/>
      <p:bldP spid="116998" grpId="0"/>
      <p:bldP spid="117046" grpId="0"/>
      <p:bldP spid="117047" grpId="0"/>
      <p:bldP spid="117048" grpId="0"/>
      <p:bldP spid="117074" grpId="0"/>
      <p:bldP spid="117075" grpId="0"/>
      <p:bldP spid="117084" grpId="0"/>
      <p:bldP spid="11708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0BC7D261-A56B-6AC5-E685-70C715316B2E}"/>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D1BC7AA1-6532-08F2-0E1A-89D99213098C}"/>
              </a:ext>
            </a:extLst>
          </p:cNvPr>
          <p:cNvSpPr>
            <a:spLocks noGrp="1" noChangeArrowheads="1"/>
          </p:cNvSpPr>
          <p:nvPr>
            <p:ph type="title"/>
          </p:nvPr>
        </p:nvSpPr>
        <p:spPr/>
        <p:txBody>
          <a:bodyPr/>
          <a:lstStyle/>
          <a:p>
            <a:r>
              <a:rPr lang="de-DE" altLang="de-DE"/>
              <a:t>Der Körperbau der Spinne</a:t>
            </a:r>
          </a:p>
        </p:txBody>
      </p:sp>
      <p:grpSp>
        <p:nvGrpSpPr>
          <p:cNvPr id="5123" name="Group 146">
            <a:extLst>
              <a:ext uri="{FF2B5EF4-FFF2-40B4-BE49-F238E27FC236}">
                <a16:creationId xmlns:a16="http://schemas.microsoft.com/office/drawing/2014/main" id="{E3D9999D-B612-254C-51AF-7D07181E85A8}"/>
              </a:ext>
            </a:extLst>
          </p:cNvPr>
          <p:cNvGrpSpPr>
            <a:grpSpLocks/>
          </p:cNvGrpSpPr>
          <p:nvPr/>
        </p:nvGrpSpPr>
        <p:grpSpPr bwMode="auto">
          <a:xfrm>
            <a:off x="250825" y="4292600"/>
            <a:ext cx="2520950" cy="366713"/>
            <a:chOff x="204" y="2704"/>
            <a:chExt cx="1588" cy="231"/>
          </a:xfrm>
        </p:grpSpPr>
        <p:sp>
          <p:nvSpPr>
            <p:cNvPr id="5227" name="Rectangle 147">
              <a:extLst>
                <a:ext uri="{FF2B5EF4-FFF2-40B4-BE49-F238E27FC236}">
                  <a16:creationId xmlns:a16="http://schemas.microsoft.com/office/drawing/2014/main" id="{B4E3137B-C455-1EA1-561A-7C740B1510EB}"/>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8" name="Group 148">
              <a:extLst>
                <a:ext uri="{FF2B5EF4-FFF2-40B4-BE49-F238E27FC236}">
                  <a16:creationId xmlns:a16="http://schemas.microsoft.com/office/drawing/2014/main" id="{2E83CCE0-3B6A-ADB1-7F18-62B4E2194909}"/>
                </a:ext>
              </a:extLst>
            </p:cNvPr>
            <p:cNvGrpSpPr>
              <a:grpSpLocks/>
            </p:cNvGrpSpPr>
            <p:nvPr/>
          </p:nvGrpSpPr>
          <p:grpSpPr bwMode="auto">
            <a:xfrm>
              <a:off x="204" y="2704"/>
              <a:ext cx="227" cy="231"/>
              <a:chOff x="204" y="2704"/>
              <a:chExt cx="227" cy="231"/>
            </a:xfrm>
          </p:grpSpPr>
          <p:sp>
            <p:nvSpPr>
              <p:cNvPr id="5229" name="Oval 149">
                <a:extLst>
                  <a:ext uri="{FF2B5EF4-FFF2-40B4-BE49-F238E27FC236}">
                    <a16:creationId xmlns:a16="http://schemas.microsoft.com/office/drawing/2014/main" id="{3CF8E839-7B9C-CE91-3ACE-592B4ECC02E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0" name="Text Box 150">
                <a:extLst>
                  <a:ext uri="{FF2B5EF4-FFF2-40B4-BE49-F238E27FC236}">
                    <a16:creationId xmlns:a16="http://schemas.microsoft.com/office/drawing/2014/main" id="{E9FD2824-26DF-C34C-53BF-81E167D30DA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151">
            <a:extLst>
              <a:ext uri="{FF2B5EF4-FFF2-40B4-BE49-F238E27FC236}">
                <a16:creationId xmlns:a16="http://schemas.microsoft.com/office/drawing/2014/main" id="{432A44F6-3B09-A7AC-15D6-367406093D49}"/>
              </a:ext>
            </a:extLst>
          </p:cNvPr>
          <p:cNvGrpSpPr>
            <a:grpSpLocks/>
          </p:cNvGrpSpPr>
          <p:nvPr/>
        </p:nvGrpSpPr>
        <p:grpSpPr bwMode="auto">
          <a:xfrm>
            <a:off x="250825" y="5300663"/>
            <a:ext cx="2520950" cy="366712"/>
            <a:chOff x="204" y="3022"/>
            <a:chExt cx="1588" cy="231"/>
          </a:xfrm>
        </p:grpSpPr>
        <p:sp>
          <p:nvSpPr>
            <p:cNvPr id="5223" name="Rectangle 152">
              <a:extLst>
                <a:ext uri="{FF2B5EF4-FFF2-40B4-BE49-F238E27FC236}">
                  <a16:creationId xmlns:a16="http://schemas.microsoft.com/office/drawing/2014/main" id="{99CCA9C1-76F6-7F62-4C7F-99004C1E56C1}"/>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4" name="Group 153">
              <a:extLst>
                <a:ext uri="{FF2B5EF4-FFF2-40B4-BE49-F238E27FC236}">
                  <a16:creationId xmlns:a16="http://schemas.microsoft.com/office/drawing/2014/main" id="{EF307373-3FD2-992B-E5B7-FC3DA9D4CE67}"/>
                </a:ext>
              </a:extLst>
            </p:cNvPr>
            <p:cNvGrpSpPr>
              <a:grpSpLocks/>
            </p:cNvGrpSpPr>
            <p:nvPr/>
          </p:nvGrpSpPr>
          <p:grpSpPr bwMode="auto">
            <a:xfrm>
              <a:off x="204" y="3022"/>
              <a:ext cx="227" cy="231"/>
              <a:chOff x="204" y="3022"/>
              <a:chExt cx="227" cy="231"/>
            </a:xfrm>
          </p:grpSpPr>
          <p:sp>
            <p:nvSpPr>
              <p:cNvPr id="5225" name="Oval 154">
                <a:extLst>
                  <a:ext uri="{FF2B5EF4-FFF2-40B4-BE49-F238E27FC236}">
                    <a16:creationId xmlns:a16="http://schemas.microsoft.com/office/drawing/2014/main" id="{6DF6B96B-2729-19C6-CC90-F834A84654E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6" name="Text Box 155">
                <a:extLst>
                  <a:ext uri="{FF2B5EF4-FFF2-40B4-BE49-F238E27FC236}">
                    <a16:creationId xmlns:a16="http://schemas.microsoft.com/office/drawing/2014/main" id="{485737AB-ABAB-88E6-4E19-6F347D7A5A89}"/>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5" name="Group 156">
            <a:extLst>
              <a:ext uri="{FF2B5EF4-FFF2-40B4-BE49-F238E27FC236}">
                <a16:creationId xmlns:a16="http://schemas.microsoft.com/office/drawing/2014/main" id="{31DBA979-6DD5-09E1-267E-36AB23E21CAB}"/>
              </a:ext>
            </a:extLst>
          </p:cNvPr>
          <p:cNvGrpSpPr>
            <a:grpSpLocks/>
          </p:cNvGrpSpPr>
          <p:nvPr/>
        </p:nvGrpSpPr>
        <p:grpSpPr bwMode="auto">
          <a:xfrm>
            <a:off x="250825" y="5803900"/>
            <a:ext cx="2520950" cy="366713"/>
            <a:chOff x="204" y="3339"/>
            <a:chExt cx="1588" cy="231"/>
          </a:xfrm>
        </p:grpSpPr>
        <p:sp>
          <p:nvSpPr>
            <p:cNvPr id="5219" name="Rectangle 157">
              <a:extLst>
                <a:ext uri="{FF2B5EF4-FFF2-40B4-BE49-F238E27FC236}">
                  <a16:creationId xmlns:a16="http://schemas.microsoft.com/office/drawing/2014/main" id="{1514FDD9-BFBE-6ADF-3E16-D4F3A36D196C}"/>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0" name="Group 158">
              <a:extLst>
                <a:ext uri="{FF2B5EF4-FFF2-40B4-BE49-F238E27FC236}">
                  <a16:creationId xmlns:a16="http://schemas.microsoft.com/office/drawing/2014/main" id="{77699FF6-8314-F98D-8A5C-CCDC4E7D8E1F}"/>
                </a:ext>
              </a:extLst>
            </p:cNvPr>
            <p:cNvGrpSpPr>
              <a:grpSpLocks/>
            </p:cNvGrpSpPr>
            <p:nvPr/>
          </p:nvGrpSpPr>
          <p:grpSpPr bwMode="auto">
            <a:xfrm>
              <a:off x="204" y="3339"/>
              <a:ext cx="227" cy="231"/>
              <a:chOff x="204" y="3339"/>
              <a:chExt cx="227" cy="231"/>
            </a:xfrm>
          </p:grpSpPr>
          <p:sp>
            <p:nvSpPr>
              <p:cNvPr id="5221" name="Oval 159">
                <a:extLst>
                  <a:ext uri="{FF2B5EF4-FFF2-40B4-BE49-F238E27FC236}">
                    <a16:creationId xmlns:a16="http://schemas.microsoft.com/office/drawing/2014/main" id="{36381D83-08F6-6F84-9D41-066850F4091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2" name="Text Box 160">
                <a:extLst>
                  <a:ext uri="{FF2B5EF4-FFF2-40B4-BE49-F238E27FC236}">
                    <a16:creationId xmlns:a16="http://schemas.microsoft.com/office/drawing/2014/main" id="{6694E41D-0B9E-BDAF-2E4F-D37C531C9421}"/>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6" name="Group 161">
            <a:extLst>
              <a:ext uri="{FF2B5EF4-FFF2-40B4-BE49-F238E27FC236}">
                <a16:creationId xmlns:a16="http://schemas.microsoft.com/office/drawing/2014/main" id="{F01337C4-72F5-1766-4593-FEB7C13DAC9C}"/>
              </a:ext>
            </a:extLst>
          </p:cNvPr>
          <p:cNvGrpSpPr>
            <a:grpSpLocks/>
          </p:cNvGrpSpPr>
          <p:nvPr/>
        </p:nvGrpSpPr>
        <p:grpSpPr bwMode="auto">
          <a:xfrm>
            <a:off x="3060700" y="4286250"/>
            <a:ext cx="2520950" cy="366713"/>
            <a:chOff x="204" y="3657"/>
            <a:chExt cx="1588" cy="231"/>
          </a:xfrm>
        </p:grpSpPr>
        <p:sp>
          <p:nvSpPr>
            <p:cNvPr id="5215" name="Rectangle 162">
              <a:extLst>
                <a:ext uri="{FF2B5EF4-FFF2-40B4-BE49-F238E27FC236}">
                  <a16:creationId xmlns:a16="http://schemas.microsoft.com/office/drawing/2014/main" id="{0014DBD5-B958-60C6-CF74-D3846E31EB5D}"/>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6" name="Group 163">
              <a:extLst>
                <a:ext uri="{FF2B5EF4-FFF2-40B4-BE49-F238E27FC236}">
                  <a16:creationId xmlns:a16="http://schemas.microsoft.com/office/drawing/2014/main" id="{D5DD063E-607B-A47C-0B16-AE937FF8A82A}"/>
                </a:ext>
              </a:extLst>
            </p:cNvPr>
            <p:cNvGrpSpPr>
              <a:grpSpLocks/>
            </p:cNvGrpSpPr>
            <p:nvPr/>
          </p:nvGrpSpPr>
          <p:grpSpPr bwMode="auto">
            <a:xfrm>
              <a:off x="204" y="3657"/>
              <a:ext cx="227" cy="231"/>
              <a:chOff x="204" y="3657"/>
              <a:chExt cx="227" cy="231"/>
            </a:xfrm>
          </p:grpSpPr>
          <p:sp>
            <p:nvSpPr>
              <p:cNvPr id="5217" name="Oval 164">
                <a:extLst>
                  <a:ext uri="{FF2B5EF4-FFF2-40B4-BE49-F238E27FC236}">
                    <a16:creationId xmlns:a16="http://schemas.microsoft.com/office/drawing/2014/main" id="{65AE7E9C-526F-3053-3350-B587531E2778}"/>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8" name="Text Box 165">
                <a:extLst>
                  <a:ext uri="{FF2B5EF4-FFF2-40B4-BE49-F238E27FC236}">
                    <a16:creationId xmlns:a16="http://schemas.microsoft.com/office/drawing/2014/main" id="{3A892BCC-5EE9-3FE2-3FBA-35717B9FA78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7" name="Group 166">
            <a:extLst>
              <a:ext uri="{FF2B5EF4-FFF2-40B4-BE49-F238E27FC236}">
                <a16:creationId xmlns:a16="http://schemas.microsoft.com/office/drawing/2014/main" id="{B6A9E650-17F5-CBBD-D2F5-BF657EECC9A9}"/>
              </a:ext>
            </a:extLst>
          </p:cNvPr>
          <p:cNvGrpSpPr>
            <a:grpSpLocks/>
          </p:cNvGrpSpPr>
          <p:nvPr/>
        </p:nvGrpSpPr>
        <p:grpSpPr bwMode="auto">
          <a:xfrm>
            <a:off x="3059113" y="4803775"/>
            <a:ext cx="2520950" cy="366713"/>
            <a:chOff x="1882" y="2704"/>
            <a:chExt cx="1588" cy="231"/>
          </a:xfrm>
        </p:grpSpPr>
        <p:sp>
          <p:nvSpPr>
            <p:cNvPr id="5211" name="Rectangle 167">
              <a:extLst>
                <a:ext uri="{FF2B5EF4-FFF2-40B4-BE49-F238E27FC236}">
                  <a16:creationId xmlns:a16="http://schemas.microsoft.com/office/drawing/2014/main" id="{4CA03243-D579-A236-D9F7-12267C6B7DF7}"/>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2" name="Group 168">
              <a:extLst>
                <a:ext uri="{FF2B5EF4-FFF2-40B4-BE49-F238E27FC236}">
                  <a16:creationId xmlns:a16="http://schemas.microsoft.com/office/drawing/2014/main" id="{9B883AFA-B243-7A25-ADAB-F1C72BB26AC6}"/>
                </a:ext>
              </a:extLst>
            </p:cNvPr>
            <p:cNvGrpSpPr>
              <a:grpSpLocks/>
            </p:cNvGrpSpPr>
            <p:nvPr/>
          </p:nvGrpSpPr>
          <p:grpSpPr bwMode="auto">
            <a:xfrm>
              <a:off x="1882" y="2704"/>
              <a:ext cx="227" cy="231"/>
              <a:chOff x="1882" y="2704"/>
              <a:chExt cx="227" cy="231"/>
            </a:xfrm>
          </p:grpSpPr>
          <p:sp>
            <p:nvSpPr>
              <p:cNvPr id="5213" name="Oval 169">
                <a:extLst>
                  <a:ext uri="{FF2B5EF4-FFF2-40B4-BE49-F238E27FC236}">
                    <a16:creationId xmlns:a16="http://schemas.microsoft.com/office/drawing/2014/main" id="{8AC0E610-8DD0-8CAF-82BE-29E62E5E7B51}"/>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4" name="Text Box 170">
                <a:extLst>
                  <a:ext uri="{FF2B5EF4-FFF2-40B4-BE49-F238E27FC236}">
                    <a16:creationId xmlns:a16="http://schemas.microsoft.com/office/drawing/2014/main" id="{15B5AE77-6927-85E5-BCAD-E922B4529DB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8" name="Group 171">
            <a:extLst>
              <a:ext uri="{FF2B5EF4-FFF2-40B4-BE49-F238E27FC236}">
                <a16:creationId xmlns:a16="http://schemas.microsoft.com/office/drawing/2014/main" id="{585C8663-B7B6-5B5F-12C4-6C3E151CC977}"/>
              </a:ext>
            </a:extLst>
          </p:cNvPr>
          <p:cNvGrpSpPr>
            <a:grpSpLocks/>
          </p:cNvGrpSpPr>
          <p:nvPr/>
        </p:nvGrpSpPr>
        <p:grpSpPr bwMode="auto">
          <a:xfrm>
            <a:off x="3059113" y="5300663"/>
            <a:ext cx="2520950" cy="366712"/>
            <a:chOff x="1882" y="3022"/>
            <a:chExt cx="1588" cy="231"/>
          </a:xfrm>
        </p:grpSpPr>
        <p:sp>
          <p:nvSpPr>
            <p:cNvPr id="5207" name="Rectangle 172">
              <a:extLst>
                <a:ext uri="{FF2B5EF4-FFF2-40B4-BE49-F238E27FC236}">
                  <a16:creationId xmlns:a16="http://schemas.microsoft.com/office/drawing/2014/main" id="{6463B3CF-E8D8-4D4B-B724-2F15706F6394}"/>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8" name="Group 173">
              <a:extLst>
                <a:ext uri="{FF2B5EF4-FFF2-40B4-BE49-F238E27FC236}">
                  <a16:creationId xmlns:a16="http://schemas.microsoft.com/office/drawing/2014/main" id="{3B5F0D56-56DE-E855-8081-479D533B92BC}"/>
                </a:ext>
              </a:extLst>
            </p:cNvPr>
            <p:cNvGrpSpPr>
              <a:grpSpLocks/>
            </p:cNvGrpSpPr>
            <p:nvPr/>
          </p:nvGrpSpPr>
          <p:grpSpPr bwMode="auto">
            <a:xfrm>
              <a:off x="1882" y="3022"/>
              <a:ext cx="227" cy="231"/>
              <a:chOff x="1882" y="3022"/>
              <a:chExt cx="227" cy="231"/>
            </a:xfrm>
          </p:grpSpPr>
          <p:sp>
            <p:nvSpPr>
              <p:cNvPr id="5209" name="Oval 174">
                <a:extLst>
                  <a:ext uri="{FF2B5EF4-FFF2-40B4-BE49-F238E27FC236}">
                    <a16:creationId xmlns:a16="http://schemas.microsoft.com/office/drawing/2014/main" id="{E6936671-B730-6009-B5C2-C1163441A865}"/>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0" name="Text Box 175">
                <a:extLst>
                  <a:ext uri="{FF2B5EF4-FFF2-40B4-BE49-F238E27FC236}">
                    <a16:creationId xmlns:a16="http://schemas.microsoft.com/office/drawing/2014/main" id="{D125C73D-3977-30BB-7288-7AB6E59B9ED9}"/>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116915" name="Text Box 179">
            <a:extLst>
              <a:ext uri="{FF2B5EF4-FFF2-40B4-BE49-F238E27FC236}">
                <a16:creationId xmlns:a16="http://schemas.microsoft.com/office/drawing/2014/main" id="{DC4E00B3-CB37-6726-5CA5-2E1A3F92AA6C}"/>
              </a:ext>
            </a:extLst>
          </p:cNvPr>
          <p:cNvSpPr txBox="1">
            <a:spLocks noChangeArrowheads="1"/>
          </p:cNvSpPr>
          <p:nvPr/>
        </p:nvSpPr>
        <p:spPr bwMode="auto">
          <a:xfrm>
            <a:off x="755650" y="5805488"/>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Giftdrüse</a:t>
            </a:r>
          </a:p>
        </p:txBody>
      </p:sp>
      <p:sp>
        <p:nvSpPr>
          <p:cNvPr id="116916" name="Text Box 180">
            <a:extLst>
              <a:ext uri="{FF2B5EF4-FFF2-40B4-BE49-F238E27FC236}">
                <a16:creationId xmlns:a16="http://schemas.microsoft.com/office/drawing/2014/main" id="{AB7756DE-5B4B-0B50-1BB0-62176F376433}"/>
              </a:ext>
            </a:extLst>
          </p:cNvPr>
          <p:cNvSpPr txBox="1">
            <a:spLocks noChangeArrowheads="1"/>
          </p:cNvSpPr>
          <p:nvPr/>
        </p:nvSpPr>
        <p:spPr bwMode="auto">
          <a:xfrm>
            <a:off x="3563938"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acht Beine</a:t>
            </a:r>
          </a:p>
        </p:txBody>
      </p:sp>
      <p:sp>
        <p:nvSpPr>
          <p:cNvPr id="116917" name="Text Box 181">
            <a:extLst>
              <a:ext uri="{FF2B5EF4-FFF2-40B4-BE49-F238E27FC236}">
                <a16:creationId xmlns:a16="http://schemas.microsoft.com/office/drawing/2014/main" id="{50C0E973-51B4-5648-831A-93F2942101D3}"/>
              </a:ext>
            </a:extLst>
          </p:cNvPr>
          <p:cNvSpPr txBox="1">
            <a:spLocks noChangeArrowheads="1"/>
          </p:cNvSpPr>
          <p:nvPr/>
        </p:nvSpPr>
        <p:spPr bwMode="auto">
          <a:xfrm>
            <a:off x="3563938" y="479742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Kieferklaue</a:t>
            </a:r>
          </a:p>
        </p:txBody>
      </p:sp>
      <p:sp>
        <p:nvSpPr>
          <p:cNvPr id="5132" name="Rectangle 242">
            <a:extLst>
              <a:ext uri="{FF2B5EF4-FFF2-40B4-BE49-F238E27FC236}">
                <a16:creationId xmlns:a16="http://schemas.microsoft.com/office/drawing/2014/main" id="{2B9946E3-682C-7783-017B-5824CF3595F7}"/>
              </a:ext>
            </a:extLst>
          </p:cNvPr>
          <p:cNvSpPr>
            <a:spLocks noChangeArrowheads="1"/>
          </p:cNvSpPr>
          <p:nvPr/>
        </p:nvSpPr>
        <p:spPr bwMode="auto">
          <a:xfrm>
            <a:off x="6443663" y="4292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33" name="Group 243">
            <a:extLst>
              <a:ext uri="{FF2B5EF4-FFF2-40B4-BE49-F238E27FC236}">
                <a16:creationId xmlns:a16="http://schemas.microsoft.com/office/drawing/2014/main" id="{6B756735-4957-999E-FC16-65E393809548}"/>
              </a:ext>
            </a:extLst>
          </p:cNvPr>
          <p:cNvGrpSpPr>
            <a:grpSpLocks/>
          </p:cNvGrpSpPr>
          <p:nvPr/>
        </p:nvGrpSpPr>
        <p:grpSpPr bwMode="auto">
          <a:xfrm>
            <a:off x="5940425" y="4292600"/>
            <a:ext cx="360363" cy="366713"/>
            <a:chOff x="204" y="2704"/>
            <a:chExt cx="227" cy="231"/>
          </a:xfrm>
        </p:grpSpPr>
        <p:sp>
          <p:nvSpPr>
            <p:cNvPr id="5205" name="Oval 244">
              <a:extLst>
                <a:ext uri="{FF2B5EF4-FFF2-40B4-BE49-F238E27FC236}">
                  <a16:creationId xmlns:a16="http://schemas.microsoft.com/office/drawing/2014/main" id="{9F4BC28A-24E6-C0EA-F015-C64F425BC5C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6" name="Text Box 245">
              <a:extLst>
                <a:ext uri="{FF2B5EF4-FFF2-40B4-BE49-F238E27FC236}">
                  <a16:creationId xmlns:a16="http://schemas.microsoft.com/office/drawing/2014/main" id="{051C7B47-85F7-0F85-C391-9E85BFC4A42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sp>
        <p:nvSpPr>
          <p:cNvPr id="5134" name="Rectangle 247">
            <a:extLst>
              <a:ext uri="{FF2B5EF4-FFF2-40B4-BE49-F238E27FC236}">
                <a16:creationId xmlns:a16="http://schemas.microsoft.com/office/drawing/2014/main" id="{8AEE83E1-C991-3A4A-EC24-8ED676CB3003}"/>
              </a:ext>
            </a:extLst>
          </p:cNvPr>
          <p:cNvSpPr>
            <a:spLocks noChangeArrowheads="1"/>
          </p:cNvSpPr>
          <p:nvPr/>
        </p:nvSpPr>
        <p:spPr bwMode="auto">
          <a:xfrm>
            <a:off x="6443663" y="4797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5" name="Rectangle 252">
            <a:extLst>
              <a:ext uri="{FF2B5EF4-FFF2-40B4-BE49-F238E27FC236}">
                <a16:creationId xmlns:a16="http://schemas.microsoft.com/office/drawing/2014/main" id="{3555B898-AF3B-448F-0D10-3C2FCA88C83F}"/>
              </a:ext>
            </a:extLst>
          </p:cNvPr>
          <p:cNvSpPr>
            <a:spLocks noChangeArrowheads="1"/>
          </p:cNvSpPr>
          <p:nvPr/>
        </p:nvSpPr>
        <p:spPr bwMode="auto">
          <a:xfrm>
            <a:off x="6443663" y="5308600"/>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6" name="Oval 254">
            <a:extLst>
              <a:ext uri="{FF2B5EF4-FFF2-40B4-BE49-F238E27FC236}">
                <a16:creationId xmlns:a16="http://schemas.microsoft.com/office/drawing/2014/main" id="{60547BCD-AE4A-EBC0-C8CF-DCED07411497}"/>
              </a:ext>
            </a:extLst>
          </p:cNvPr>
          <p:cNvSpPr>
            <a:spLocks noChangeArrowheads="1"/>
          </p:cNvSpPr>
          <p:nvPr/>
        </p:nvSpPr>
        <p:spPr bwMode="auto">
          <a:xfrm>
            <a:off x="5940425" y="4797425"/>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7" name="Text Box 255">
            <a:extLst>
              <a:ext uri="{FF2B5EF4-FFF2-40B4-BE49-F238E27FC236}">
                <a16:creationId xmlns:a16="http://schemas.microsoft.com/office/drawing/2014/main" id="{A394F7BA-3567-7816-B0D0-7A2F265C2108}"/>
              </a:ext>
            </a:extLst>
          </p:cNvPr>
          <p:cNvSpPr txBox="1">
            <a:spLocks noChangeArrowheads="1"/>
          </p:cNvSpPr>
          <p:nvPr/>
        </p:nvSpPr>
        <p:spPr bwMode="auto">
          <a:xfrm>
            <a:off x="5867400" y="4797425"/>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10</a:t>
            </a:r>
          </a:p>
        </p:txBody>
      </p:sp>
      <p:sp>
        <p:nvSpPr>
          <p:cNvPr id="116997" name="Text Box 261">
            <a:extLst>
              <a:ext uri="{FF2B5EF4-FFF2-40B4-BE49-F238E27FC236}">
                <a16:creationId xmlns:a16="http://schemas.microsoft.com/office/drawing/2014/main" id="{60CEC898-69A3-F6C7-133C-C9DCC6EB7798}"/>
              </a:ext>
            </a:extLst>
          </p:cNvPr>
          <p:cNvSpPr txBox="1">
            <a:spLocks noChangeArrowheads="1"/>
          </p:cNvSpPr>
          <p:nvPr/>
        </p:nvSpPr>
        <p:spPr bwMode="auto">
          <a:xfrm>
            <a:off x="6443663" y="4306888"/>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Geschlechtsorgan</a:t>
            </a:r>
          </a:p>
        </p:txBody>
      </p:sp>
      <p:sp>
        <p:nvSpPr>
          <p:cNvPr id="116998" name="Text Box 262">
            <a:extLst>
              <a:ext uri="{FF2B5EF4-FFF2-40B4-BE49-F238E27FC236}">
                <a16:creationId xmlns:a16="http://schemas.microsoft.com/office/drawing/2014/main" id="{D49986A3-6DAB-D748-6107-45AB66EC8FB2}"/>
              </a:ext>
            </a:extLst>
          </p:cNvPr>
          <p:cNvSpPr txBox="1">
            <a:spLocks noChangeArrowheads="1"/>
          </p:cNvSpPr>
          <p:nvPr/>
        </p:nvSpPr>
        <p:spPr bwMode="auto">
          <a:xfrm>
            <a:off x="6443663" y="5805488"/>
            <a:ext cx="2449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offenes Gefäßsystem</a:t>
            </a:r>
          </a:p>
        </p:txBody>
      </p:sp>
      <p:sp>
        <p:nvSpPr>
          <p:cNvPr id="5140" name="Oval 273">
            <a:extLst>
              <a:ext uri="{FF2B5EF4-FFF2-40B4-BE49-F238E27FC236}">
                <a16:creationId xmlns:a16="http://schemas.microsoft.com/office/drawing/2014/main" id="{E26DC9A3-571D-2232-67E3-E3AE02EA9375}"/>
              </a:ext>
            </a:extLst>
          </p:cNvPr>
          <p:cNvSpPr>
            <a:spLocks noChangeArrowheads="1"/>
          </p:cNvSpPr>
          <p:nvPr/>
        </p:nvSpPr>
        <p:spPr bwMode="auto">
          <a:xfrm>
            <a:off x="3568700" y="614363"/>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1" name="Text Box 274">
            <a:extLst>
              <a:ext uri="{FF2B5EF4-FFF2-40B4-BE49-F238E27FC236}">
                <a16:creationId xmlns:a16="http://schemas.microsoft.com/office/drawing/2014/main" id="{FC320FB2-1C84-E5D5-45B9-EF3D9BC85E4F}"/>
              </a:ext>
            </a:extLst>
          </p:cNvPr>
          <p:cNvSpPr txBox="1">
            <a:spLocks noChangeArrowheads="1"/>
          </p:cNvSpPr>
          <p:nvPr/>
        </p:nvSpPr>
        <p:spPr bwMode="auto">
          <a:xfrm>
            <a:off x="3573463" y="61436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5142" name="Oval 275">
            <a:extLst>
              <a:ext uri="{FF2B5EF4-FFF2-40B4-BE49-F238E27FC236}">
                <a16:creationId xmlns:a16="http://schemas.microsoft.com/office/drawing/2014/main" id="{7A279B59-7B01-821C-AE92-63C2623B3AE7}"/>
              </a:ext>
            </a:extLst>
          </p:cNvPr>
          <p:cNvSpPr>
            <a:spLocks noChangeArrowheads="1"/>
          </p:cNvSpPr>
          <p:nvPr/>
        </p:nvSpPr>
        <p:spPr bwMode="auto">
          <a:xfrm>
            <a:off x="5224463" y="620713"/>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3" name="Text Box 276">
            <a:extLst>
              <a:ext uri="{FF2B5EF4-FFF2-40B4-BE49-F238E27FC236}">
                <a16:creationId xmlns:a16="http://schemas.microsoft.com/office/drawing/2014/main" id="{3D2BB761-6EC9-52F9-A797-120F337A1EFD}"/>
              </a:ext>
            </a:extLst>
          </p:cNvPr>
          <p:cNvSpPr txBox="1">
            <a:spLocks noChangeArrowheads="1"/>
          </p:cNvSpPr>
          <p:nvPr/>
        </p:nvSpPr>
        <p:spPr bwMode="auto">
          <a:xfrm>
            <a:off x="5229225" y="620713"/>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117046" name="Text Box 310">
            <a:extLst>
              <a:ext uri="{FF2B5EF4-FFF2-40B4-BE49-F238E27FC236}">
                <a16:creationId xmlns:a16="http://schemas.microsoft.com/office/drawing/2014/main" id="{9D99B497-3263-BE17-076F-3D43ED9CFF4E}"/>
              </a:ext>
            </a:extLst>
          </p:cNvPr>
          <p:cNvSpPr txBox="1">
            <a:spLocks noChangeArrowheads="1"/>
          </p:cNvSpPr>
          <p:nvPr/>
        </p:nvSpPr>
        <p:spPr bwMode="auto">
          <a:xfrm>
            <a:off x="6443663" y="530066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Verdauungssystem</a:t>
            </a:r>
          </a:p>
        </p:txBody>
      </p:sp>
      <p:sp>
        <p:nvSpPr>
          <p:cNvPr id="117047" name="Text Box 311">
            <a:extLst>
              <a:ext uri="{FF2B5EF4-FFF2-40B4-BE49-F238E27FC236}">
                <a16:creationId xmlns:a16="http://schemas.microsoft.com/office/drawing/2014/main" id="{0AFF1940-85BB-53F6-3A35-368D107CDDA7}"/>
              </a:ext>
            </a:extLst>
          </p:cNvPr>
          <p:cNvSpPr txBox="1">
            <a:spLocks noChangeArrowheads="1"/>
          </p:cNvSpPr>
          <p:nvPr/>
        </p:nvSpPr>
        <p:spPr bwMode="auto">
          <a:xfrm>
            <a:off x="3563938" y="429260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Kiefertaster</a:t>
            </a:r>
          </a:p>
        </p:txBody>
      </p:sp>
      <p:sp>
        <p:nvSpPr>
          <p:cNvPr id="117048" name="Text Box 312">
            <a:extLst>
              <a:ext uri="{FF2B5EF4-FFF2-40B4-BE49-F238E27FC236}">
                <a16:creationId xmlns:a16="http://schemas.microsoft.com/office/drawing/2014/main" id="{121E9D3D-169D-A0F6-FBD1-8B937C8D55FB}"/>
              </a:ext>
            </a:extLst>
          </p:cNvPr>
          <p:cNvSpPr txBox="1">
            <a:spLocks noChangeArrowheads="1"/>
          </p:cNvSpPr>
          <p:nvPr/>
        </p:nvSpPr>
        <p:spPr bwMode="auto">
          <a:xfrm>
            <a:off x="3563938" y="58054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Tracheen</a:t>
            </a:r>
          </a:p>
        </p:txBody>
      </p:sp>
      <p:grpSp>
        <p:nvGrpSpPr>
          <p:cNvPr id="5147" name="Group 313">
            <a:extLst>
              <a:ext uri="{FF2B5EF4-FFF2-40B4-BE49-F238E27FC236}">
                <a16:creationId xmlns:a16="http://schemas.microsoft.com/office/drawing/2014/main" id="{92151F2E-C9C4-FF77-7A5F-295265AECC23}"/>
              </a:ext>
            </a:extLst>
          </p:cNvPr>
          <p:cNvGrpSpPr>
            <a:grpSpLocks/>
          </p:cNvGrpSpPr>
          <p:nvPr/>
        </p:nvGrpSpPr>
        <p:grpSpPr bwMode="auto">
          <a:xfrm>
            <a:off x="250825" y="4797425"/>
            <a:ext cx="2520950" cy="366713"/>
            <a:chOff x="1882" y="2704"/>
            <a:chExt cx="1588" cy="231"/>
          </a:xfrm>
        </p:grpSpPr>
        <p:sp>
          <p:nvSpPr>
            <p:cNvPr id="5201" name="Rectangle 314">
              <a:extLst>
                <a:ext uri="{FF2B5EF4-FFF2-40B4-BE49-F238E27FC236}">
                  <a16:creationId xmlns:a16="http://schemas.microsoft.com/office/drawing/2014/main" id="{7CEA6BF9-BD91-253D-36F9-4C40203CDFAD}"/>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315">
              <a:extLst>
                <a:ext uri="{FF2B5EF4-FFF2-40B4-BE49-F238E27FC236}">
                  <a16:creationId xmlns:a16="http://schemas.microsoft.com/office/drawing/2014/main" id="{5F8C2587-E3C4-B70E-1756-9779394AECFB}"/>
                </a:ext>
              </a:extLst>
            </p:cNvPr>
            <p:cNvGrpSpPr>
              <a:grpSpLocks/>
            </p:cNvGrpSpPr>
            <p:nvPr/>
          </p:nvGrpSpPr>
          <p:grpSpPr bwMode="auto">
            <a:xfrm>
              <a:off x="1882" y="2704"/>
              <a:ext cx="227" cy="231"/>
              <a:chOff x="1882" y="2704"/>
              <a:chExt cx="227" cy="231"/>
            </a:xfrm>
          </p:grpSpPr>
          <p:sp>
            <p:nvSpPr>
              <p:cNvPr id="5203" name="Oval 316">
                <a:extLst>
                  <a:ext uri="{FF2B5EF4-FFF2-40B4-BE49-F238E27FC236}">
                    <a16:creationId xmlns:a16="http://schemas.microsoft.com/office/drawing/2014/main" id="{F508DB3A-0278-D7AF-1230-67A5B11A0E7E}"/>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4" name="Text Box 317">
                <a:extLst>
                  <a:ext uri="{FF2B5EF4-FFF2-40B4-BE49-F238E27FC236}">
                    <a16:creationId xmlns:a16="http://schemas.microsoft.com/office/drawing/2014/main" id="{C7CAF333-5A5C-2428-D29D-9ACBAE98EB99}"/>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pic>
        <p:nvPicPr>
          <p:cNvPr id="5148" name="Picture 319" descr="spinne">
            <a:extLst>
              <a:ext uri="{FF2B5EF4-FFF2-40B4-BE49-F238E27FC236}">
                <a16:creationId xmlns:a16="http://schemas.microsoft.com/office/drawing/2014/main" id="{CF1489E6-1147-87E2-2FC4-A78B18ED8D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813" y="1125538"/>
            <a:ext cx="4392612"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9" name="Group 320">
            <a:extLst>
              <a:ext uri="{FF2B5EF4-FFF2-40B4-BE49-F238E27FC236}">
                <a16:creationId xmlns:a16="http://schemas.microsoft.com/office/drawing/2014/main" id="{D508386B-EB06-0987-8A8E-AE991FD455EE}"/>
              </a:ext>
            </a:extLst>
          </p:cNvPr>
          <p:cNvGrpSpPr>
            <a:grpSpLocks/>
          </p:cNvGrpSpPr>
          <p:nvPr/>
        </p:nvGrpSpPr>
        <p:grpSpPr bwMode="auto">
          <a:xfrm>
            <a:off x="3059113" y="5805488"/>
            <a:ext cx="2520950" cy="366712"/>
            <a:chOff x="1882" y="3022"/>
            <a:chExt cx="1588" cy="231"/>
          </a:xfrm>
        </p:grpSpPr>
        <p:sp>
          <p:nvSpPr>
            <p:cNvPr id="5197" name="Rectangle 321">
              <a:extLst>
                <a:ext uri="{FF2B5EF4-FFF2-40B4-BE49-F238E27FC236}">
                  <a16:creationId xmlns:a16="http://schemas.microsoft.com/office/drawing/2014/main" id="{D65EBE5D-BDED-FEA3-576E-C080C2F3172C}"/>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8" name="Group 322">
              <a:extLst>
                <a:ext uri="{FF2B5EF4-FFF2-40B4-BE49-F238E27FC236}">
                  <a16:creationId xmlns:a16="http://schemas.microsoft.com/office/drawing/2014/main" id="{DA0B5BCB-7D92-2E8F-52A4-8D035F625E48}"/>
                </a:ext>
              </a:extLst>
            </p:cNvPr>
            <p:cNvGrpSpPr>
              <a:grpSpLocks/>
            </p:cNvGrpSpPr>
            <p:nvPr/>
          </p:nvGrpSpPr>
          <p:grpSpPr bwMode="auto">
            <a:xfrm>
              <a:off x="1882" y="3022"/>
              <a:ext cx="227" cy="231"/>
              <a:chOff x="1882" y="3022"/>
              <a:chExt cx="227" cy="231"/>
            </a:xfrm>
          </p:grpSpPr>
          <p:sp>
            <p:nvSpPr>
              <p:cNvPr id="5199" name="Oval 323">
                <a:extLst>
                  <a:ext uri="{FF2B5EF4-FFF2-40B4-BE49-F238E27FC236}">
                    <a16:creationId xmlns:a16="http://schemas.microsoft.com/office/drawing/2014/main" id="{380DE58E-4A32-51FB-288C-F0556056291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0" name="Text Box 324">
                <a:extLst>
                  <a:ext uri="{FF2B5EF4-FFF2-40B4-BE49-F238E27FC236}">
                    <a16:creationId xmlns:a16="http://schemas.microsoft.com/office/drawing/2014/main" id="{90900B28-579A-DD65-62B9-775A322D8007}"/>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5150" name="Oval 326">
            <a:extLst>
              <a:ext uri="{FF2B5EF4-FFF2-40B4-BE49-F238E27FC236}">
                <a16:creationId xmlns:a16="http://schemas.microsoft.com/office/drawing/2014/main" id="{09DB6372-E693-CF12-8476-B3285515549C}"/>
              </a:ext>
            </a:extLst>
          </p:cNvPr>
          <p:cNvSpPr>
            <a:spLocks noChangeArrowheads="1"/>
          </p:cNvSpPr>
          <p:nvPr/>
        </p:nvSpPr>
        <p:spPr bwMode="auto">
          <a:xfrm>
            <a:off x="5942013" y="530225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1" name="Text Box 327">
            <a:extLst>
              <a:ext uri="{FF2B5EF4-FFF2-40B4-BE49-F238E27FC236}">
                <a16:creationId xmlns:a16="http://schemas.microsoft.com/office/drawing/2014/main" id="{527DBC0A-7FF7-8E54-0C97-D82C4531F092}"/>
              </a:ext>
            </a:extLst>
          </p:cNvPr>
          <p:cNvSpPr txBox="1">
            <a:spLocks noChangeArrowheads="1"/>
          </p:cNvSpPr>
          <p:nvPr/>
        </p:nvSpPr>
        <p:spPr bwMode="auto">
          <a:xfrm>
            <a:off x="5868988" y="5307013"/>
            <a:ext cx="5349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11</a:t>
            </a:r>
          </a:p>
        </p:txBody>
      </p:sp>
      <p:sp>
        <p:nvSpPr>
          <p:cNvPr id="5152" name="Oval 328">
            <a:extLst>
              <a:ext uri="{FF2B5EF4-FFF2-40B4-BE49-F238E27FC236}">
                <a16:creationId xmlns:a16="http://schemas.microsoft.com/office/drawing/2014/main" id="{87C1AD20-5AED-E3DB-A5F9-C28C6ABA90C3}"/>
              </a:ext>
            </a:extLst>
          </p:cNvPr>
          <p:cNvSpPr>
            <a:spLocks noChangeArrowheads="1"/>
          </p:cNvSpPr>
          <p:nvPr/>
        </p:nvSpPr>
        <p:spPr bwMode="auto">
          <a:xfrm>
            <a:off x="5940425" y="57991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3" name="Text Box 329">
            <a:extLst>
              <a:ext uri="{FF2B5EF4-FFF2-40B4-BE49-F238E27FC236}">
                <a16:creationId xmlns:a16="http://schemas.microsoft.com/office/drawing/2014/main" id="{E7DB9408-A5D1-7D81-02FE-CD912DCD0F26}"/>
              </a:ext>
            </a:extLst>
          </p:cNvPr>
          <p:cNvSpPr txBox="1">
            <a:spLocks noChangeArrowheads="1"/>
          </p:cNvSpPr>
          <p:nvPr/>
        </p:nvSpPr>
        <p:spPr bwMode="auto">
          <a:xfrm>
            <a:off x="5867400" y="5799138"/>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12</a:t>
            </a:r>
          </a:p>
        </p:txBody>
      </p:sp>
      <p:sp>
        <p:nvSpPr>
          <p:cNvPr id="5154" name="Rectangle 330">
            <a:extLst>
              <a:ext uri="{FF2B5EF4-FFF2-40B4-BE49-F238E27FC236}">
                <a16:creationId xmlns:a16="http://schemas.microsoft.com/office/drawing/2014/main" id="{0E3FAEFF-AE07-0F45-B8ED-353BBE5884C5}"/>
              </a:ext>
            </a:extLst>
          </p:cNvPr>
          <p:cNvSpPr>
            <a:spLocks noChangeArrowheads="1"/>
          </p:cNvSpPr>
          <p:nvPr/>
        </p:nvSpPr>
        <p:spPr bwMode="auto">
          <a:xfrm>
            <a:off x="6443663" y="5813425"/>
            <a:ext cx="2449512"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Line 332">
            <a:extLst>
              <a:ext uri="{FF2B5EF4-FFF2-40B4-BE49-F238E27FC236}">
                <a16:creationId xmlns:a16="http://schemas.microsoft.com/office/drawing/2014/main" id="{29737106-16AA-FC78-B715-207CA341F9CE}"/>
              </a:ext>
            </a:extLst>
          </p:cNvPr>
          <p:cNvSpPr>
            <a:spLocks noChangeShapeType="1"/>
          </p:cNvSpPr>
          <p:nvPr/>
        </p:nvSpPr>
        <p:spPr bwMode="auto">
          <a:xfrm>
            <a:off x="2992438"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Line 333">
            <a:extLst>
              <a:ext uri="{FF2B5EF4-FFF2-40B4-BE49-F238E27FC236}">
                <a16:creationId xmlns:a16="http://schemas.microsoft.com/office/drawing/2014/main" id="{D7E2F286-E979-6952-4776-481872102D93}"/>
              </a:ext>
            </a:extLst>
          </p:cNvPr>
          <p:cNvSpPr>
            <a:spLocks noChangeShapeType="1"/>
          </p:cNvSpPr>
          <p:nvPr/>
        </p:nvSpPr>
        <p:spPr bwMode="auto">
          <a:xfrm>
            <a:off x="4448175"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7" name="Line 334">
            <a:extLst>
              <a:ext uri="{FF2B5EF4-FFF2-40B4-BE49-F238E27FC236}">
                <a16:creationId xmlns:a16="http://schemas.microsoft.com/office/drawing/2014/main" id="{96D98030-0ED9-190D-DB66-417B5BCE49DE}"/>
              </a:ext>
            </a:extLst>
          </p:cNvPr>
          <p:cNvSpPr>
            <a:spLocks noChangeShapeType="1"/>
          </p:cNvSpPr>
          <p:nvPr/>
        </p:nvSpPr>
        <p:spPr bwMode="auto">
          <a:xfrm>
            <a:off x="6448425"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Line 335">
            <a:extLst>
              <a:ext uri="{FF2B5EF4-FFF2-40B4-BE49-F238E27FC236}">
                <a16:creationId xmlns:a16="http://schemas.microsoft.com/office/drawing/2014/main" id="{7DF1479F-3388-E306-D4CC-36BAF2C7081F}"/>
              </a:ext>
            </a:extLst>
          </p:cNvPr>
          <p:cNvSpPr>
            <a:spLocks noChangeShapeType="1"/>
          </p:cNvSpPr>
          <p:nvPr/>
        </p:nvSpPr>
        <p:spPr bwMode="auto">
          <a:xfrm>
            <a:off x="2992438" y="1052513"/>
            <a:ext cx="34559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9" name="Line 337">
            <a:extLst>
              <a:ext uri="{FF2B5EF4-FFF2-40B4-BE49-F238E27FC236}">
                <a16:creationId xmlns:a16="http://schemas.microsoft.com/office/drawing/2014/main" id="{0EC35C60-1260-6AF7-B4A5-BF25690BAC4F}"/>
              </a:ext>
            </a:extLst>
          </p:cNvPr>
          <p:cNvSpPr>
            <a:spLocks noChangeShapeType="1"/>
          </p:cNvSpPr>
          <p:nvPr/>
        </p:nvSpPr>
        <p:spPr bwMode="auto">
          <a:xfrm>
            <a:off x="4505325" y="10525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7074" name="Text Box 338">
            <a:extLst>
              <a:ext uri="{FF2B5EF4-FFF2-40B4-BE49-F238E27FC236}">
                <a16:creationId xmlns:a16="http://schemas.microsoft.com/office/drawing/2014/main" id="{788557DC-65BB-A12B-9B33-0223BDA38C61}"/>
              </a:ext>
            </a:extLst>
          </p:cNvPr>
          <p:cNvSpPr txBox="1">
            <a:spLocks noChangeArrowheads="1"/>
          </p:cNvSpPr>
          <p:nvPr/>
        </p:nvSpPr>
        <p:spPr bwMode="auto">
          <a:xfrm>
            <a:off x="754063" y="430053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Kopf-Bruststück</a:t>
            </a:r>
          </a:p>
        </p:txBody>
      </p:sp>
      <p:sp>
        <p:nvSpPr>
          <p:cNvPr id="117075" name="Text Box 339">
            <a:extLst>
              <a:ext uri="{FF2B5EF4-FFF2-40B4-BE49-F238E27FC236}">
                <a16:creationId xmlns:a16="http://schemas.microsoft.com/office/drawing/2014/main" id="{EC06D99A-BA28-242B-9E69-DE22952E0D4D}"/>
              </a:ext>
            </a:extLst>
          </p:cNvPr>
          <p:cNvSpPr txBox="1">
            <a:spLocks noChangeArrowheads="1"/>
          </p:cNvSpPr>
          <p:nvPr/>
        </p:nvSpPr>
        <p:spPr bwMode="auto">
          <a:xfrm>
            <a:off x="755650" y="47974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Hinterleib</a:t>
            </a:r>
          </a:p>
        </p:txBody>
      </p:sp>
      <p:sp>
        <p:nvSpPr>
          <p:cNvPr id="5162" name="Line 340">
            <a:extLst>
              <a:ext uri="{FF2B5EF4-FFF2-40B4-BE49-F238E27FC236}">
                <a16:creationId xmlns:a16="http://schemas.microsoft.com/office/drawing/2014/main" id="{A1B2EDD9-5EA8-7CD9-188E-C73282F923F6}"/>
              </a:ext>
            </a:extLst>
          </p:cNvPr>
          <p:cNvSpPr>
            <a:spLocks noChangeShapeType="1"/>
          </p:cNvSpPr>
          <p:nvPr/>
        </p:nvSpPr>
        <p:spPr bwMode="auto">
          <a:xfrm>
            <a:off x="3495675" y="3213100"/>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3" name="Line 342">
            <a:extLst>
              <a:ext uri="{FF2B5EF4-FFF2-40B4-BE49-F238E27FC236}">
                <a16:creationId xmlns:a16="http://schemas.microsoft.com/office/drawing/2014/main" id="{B7A3A7A4-8633-5466-2CBB-BC696CC5B86A}"/>
              </a:ext>
            </a:extLst>
          </p:cNvPr>
          <p:cNvSpPr>
            <a:spLocks noChangeShapeType="1"/>
          </p:cNvSpPr>
          <p:nvPr/>
        </p:nvSpPr>
        <p:spPr bwMode="auto">
          <a:xfrm>
            <a:off x="3495675"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4" name="Line 343">
            <a:extLst>
              <a:ext uri="{FF2B5EF4-FFF2-40B4-BE49-F238E27FC236}">
                <a16:creationId xmlns:a16="http://schemas.microsoft.com/office/drawing/2014/main" id="{05C55F4F-C405-5BAD-8CE3-16A892A82971}"/>
              </a:ext>
            </a:extLst>
          </p:cNvPr>
          <p:cNvSpPr>
            <a:spLocks noChangeShapeType="1"/>
          </p:cNvSpPr>
          <p:nvPr/>
        </p:nvSpPr>
        <p:spPr bwMode="auto">
          <a:xfrm>
            <a:off x="4360863"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5" name="Oval 344">
            <a:extLst>
              <a:ext uri="{FF2B5EF4-FFF2-40B4-BE49-F238E27FC236}">
                <a16:creationId xmlns:a16="http://schemas.microsoft.com/office/drawing/2014/main" id="{D165C263-9816-0773-C89E-DB0BB94D3826}"/>
              </a:ext>
            </a:extLst>
          </p:cNvPr>
          <p:cNvSpPr>
            <a:spLocks noChangeArrowheads="1"/>
          </p:cNvSpPr>
          <p:nvPr/>
        </p:nvSpPr>
        <p:spPr bwMode="auto">
          <a:xfrm>
            <a:off x="1908175" y="15573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6" name="Text Box 345">
            <a:extLst>
              <a:ext uri="{FF2B5EF4-FFF2-40B4-BE49-F238E27FC236}">
                <a16:creationId xmlns:a16="http://schemas.microsoft.com/office/drawing/2014/main" id="{DDC5B998-FDE3-410D-AA9D-4EA67658F10A}"/>
              </a:ext>
            </a:extLst>
          </p:cNvPr>
          <p:cNvSpPr txBox="1">
            <a:spLocks noChangeArrowheads="1"/>
          </p:cNvSpPr>
          <p:nvPr/>
        </p:nvSpPr>
        <p:spPr bwMode="auto">
          <a:xfrm>
            <a:off x="1912938" y="155733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5167" name="Oval 346">
            <a:extLst>
              <a:ext uri="{FF2B5EF4-FFF2-40B4-BE49-F238E27FC236}">
                <a16:creationId xmlns:a16="http://schemas.microsoft.com/office/drawing/2014/main" id="{917FC59B-0936-AB37-7116-67E578A0951A}"/>
              </a:ext>
            </a:extLst>
          </p:cNvPr>
          <p:cNvSpPr>
            <a:spLocks noChangeArrowheads="1"/>
          </p:cNvSpPr>
          <p:nvPr/>
        </p:nvSpPr>
        <p:spPr bwMode="auto">
          <a:xfrm>
            <a:off x="1692275" y="1989138"/>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8" name="Text Box 347">
            <a:extLst>
              <a:ext uri="{FF2B5EF4-FFF2-40B4-BE49-F238E27FC236}">
                <a16:creationId xmlns:a16="http://schemas.microsoft.com/office/drawing/2014/main" id="{1A69A02C-0630-51D1-5D73-2595584D93CC}"/>
              </a:ext>
            </a:extLst>
          </p:cNvPr>
          <p:cNvSpPr txBox="1">
            <a:spLocks noChangeArrowheads="1"/>
          </p:cNvSpPr>
          <p:nvPr/>
        </p:nvSpPr>
        <p:spPr bwMode="auto">
          <a:xfrm>
            <a:off x="1697038" y="198913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117084" name="Text Box 348">
            <a:extLst>
              <a:ext uri="{FF2B5EF4-FFF2-40B4-BE49-F238E27FC236}">
                <a16:creationId xmlns:a16="http://schemas.microsoft.com/office/drawing/2014/main" id="{98E4360C-DA89-43E2-E49A-F93934266888}"/>
              </a:ext>
            </a:extLst>
          </p:cNvPr>
          <p:cNvSpPr txBox="1">
            <a:spLocks noChangeArrowheads="1"/>
          </p:cNvSpPr>
          <p:nvPr/>
        </p:nvSpPr>
        <p:spPr bwMode="auto">
          <a:xfrm>
            <a:off x="6443663" y="4797425"/>
            <a:ext cx="2449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Spinndrüsen</a:t>
            </a:r>
          </a:p>
        </p:txBody>
      </p:sp>
      <p:sp>
        <p:nvSpPr>
          <p:cNvPr id="117085" name="Text Box 349">
            <a:extLst>
              <a:ext uri="{FF2B5EF4-FFF2-40B4-BE49-F238E27FC236}">
                <a16:creationId xmlns:a16="http://schemas.microsoft.com/office/drawing/2014/main" id="{50EB4C42-44F8-0CFC-CCFD-23CB56D33283}"/>
              </a:ext>
            </a:extLst>
          </p:cNvPr>
          <p:cNvSpPr txBox="1">
            <a:spLocks noChangeArrowheads="1"/>
          </p:cNvSpPr>
          <p:nvPr/>
        </p:nvSpPr>
        <p:spPr bwMode="auto">
          <a:xfrm>
            <a:off x="755650" y="5300663"/>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Punktaugen</a:t>
            </a:r>
          </a:p>
        </p:txBody>
      </p:sp>
      <p:sp>
        <p:nvSpPr>
          <p:cNvPr id="5171" name="Line 351">
            <a:extLst>
              <a:ext uri="{FF2B5EF4-FFF2-40B4-BE49-F238E27FC236}">
                <a16:creationId xmlns:a16="http://schemas.microsoft.com/office/drawing/2014/main" id="{02AA77F7-E9A7-1C4E-A2B0-DF536B7C8081}"/>
              </a:ext>
            </a:extLst>
          </p:cNvPr>
          <p:cNvSpPr>
            <a:spLocks noChangeShapeType="1"/>
          </p:cNvSpPr>
          <p:nvPr/>
        </p:nvSpPr>
        <p:spPr bwMode="auto">
          <a:xfrm>
            <a:off x="2271713" y="1773238"/>
            <a:ext cx="936625"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2" name="Line 352">
            <a:extLst>
              <a:ext uri="{FF2B5EF4-FFF2-40B4-BE49-F238E27FC236}">
                <a16:creationId xmlns:a16="http://schemas.microsoft.com/office/drawing/2014/main" id="{792B30FE-F092-2ACA-A9DB-6A6428F6D4B4}"/>
              </a:ext>
            </a:extLst>
          </p:cNvPr>
          <p:cNvSpPr>
            <a:spLocks noChangeShapeType="1"/>
          </p:cNvSpPr>
          <p:nvPr/>
        </p:nvSpPr>
        <p:spPr bwMode="auto">
          <a:xfrm>
            <a:off x="2055813" y="2205038"/>
            <a:ext cx="13684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3" name="Oval 353">
            <a:extLst>
              <a:ext uri="{FF2B5EF4-FFF2-40B4-BE49-F238E27FC236}">
                <a16:creationId xmlns:a16="http://schemas.microsoft.com/office/drawing/2014/main" id="{F8FEF2B7-DAF1-0E83-0053-43562A94B72F}"/>
              </a:ext>
            </a:extLst>
          </p:cNvPr>
          <p:cNvSpPr>
            <a:spLocks noChangeArrowheads="1"/>
          </p:cNvSpPr>
          <p:nvPr/>
        </p:nvSpPr>
        <p:spPr bwMode="auto">
          <a:xfrm>
            <a:off x="2987675" y="342265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4" name="Text Box 354">
            <a:extLst>
              <a:ext uri="{FF2B5EF4-FFF2-40B4-BE49-F238E27FC236}">
                <a16:creationId xmlns:a16="http://schemas.microsoft.com/office/drawing/2014/main" id="{6C466589-3341-573D-B410-9A3E30D988E8}"/>
              </a:ext>
            </a:extLst>
          </p:cNvPr>
          <p:cNvSpPr txBox="1">
            <a:spLocks noChangeArrowheads="1"/>
          </p:cNvSpPr>
          <p:nvPr/>
        </p:nvSpPr>
        <p:spPr bwMode="auto">
          <a:xfrm>
            <a:off x="2992438" y="342265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5175" name="Oval 355">
            <a:extLst>
              <a:ext uri="{FF2B5EF4-FFF2-40B4-BE49-F238E27FC236}">
                <a16:creationId xmlns:a16="http://schemas.microsoft.com/office/drawing/2014/main" id="{90304722-0C14-A7B6-4B52-CD57D9350E87}"/>
              </a:ext>
            </a:extLst>
          </p:cNvPr>
          <p:cNvSpPr>
            <a:spLocks noChangeArrowheads="1"/>
          </p:cNvSpPr>
          <p:nvPr/>
        </p:nvSpPr>
        <p:spPr bwMode="auto">
          <a:xfrm>
            <a:off x="2482850" y="34290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6" name="Text Box 356">
            <a:extLst>
              <a:ext uri="{FF2B5EF4-FFF2-40B4-BE49-F238E27FC236}">
                <a16:creationId xmlns:a16="http://schemas.microsoft.com/office/drawing/2014/main" id="{D8FBD188-E756-4782-AAF3-743D986C35DA}"/>
              </a:ext>
            </a:extLst>
          </p:cNvPr>
          <p:cNvSpPr txBox="1">
            <a:spLocks noChangeArrowheads="1"/>
          </p:cNvSpPr>
          <p:nvPr/>
        </p:nvSpPr>
        <p:spPr bwMode="auto">
          <a:xfrm>
            <a:off x="2487613" y="34290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sp>
        <p:nvSpPr>
          <p:cNvPr id="5177" name="Line 357">
            <a:extLst>
              <a:ext uri="{FF2B5EF4-FFF2-40B4-BE49-F238E27FC236}">
                <a16:creationId xmlns:a16="http://schemas.microsoft.com/office/drawing/2014/main" id="{DF0407DE-4BF1-3176-93FB-57F65EB5838F}"/>
              </a:ext>
            </a:extLst>
          </p:cNvPr>
          <p:cNvSpPr>
            <a:spLocks noChangeShapeType="1"/>
          </p:cNvSpPr>
          <p:nvPr/>
        </p:nvSpPr>
        <p:spPr bwMode="auto">
          <a:xfrm flipH="1">
            <a:off x="2705100" y="3068638"/>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8" name="Line 358">
            <a:extLst>
              <a:ext uri="{FF2B5EF4-FFF2-40B4-BE49-F238E27FC236}">
                <a16:creationId xmlns:a16="http://schemas.microsoft.com/office/drawing/2014/main" id="{EFB24D56-BCA1-ACEB-3623-0F659510B199}"/>
              </a:ext>
            </a:extLst>
          </p:cNvPr>
          <p:cNvSpPr>
            <a:spLocks noChangeShapeType="1"/>
          </p:cNvSpPr>
          <p:nvPr/>
        </p:nvSpPr>
        <p:spPr bwMode="auto">
          <a:xfrm flipH="1">
            <a:off x="3136900" y="2781300"/>
            <a:ext cx="71438"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9" name="Oval 359">
            <a:extLst>
              <a:ext uri="{FF2B5EF4-FFF2-40B4-BE49-F238E27FC236}">
                <a16:creationId xmlns:a16="http://schemas.microsoft.com/office/drawing/2014/main" id="{6807A374-3F1F-A16B-0CCD-26B488369A98}"/>
              </a:ext>
            </a:extLst>
          </p:cNvPr>
          <p:cNvSpPr>
            <a:spLocks noChangeArrowheads="1"/>
          </p:cNvSpPr>
          <p:nvPr/>
        </p:nvSpPr>
        <p:spPr bwMode="auto">
          <a:xfrm>
            <a:off x="3779838" y="3284538"/>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0" name="Text Box 360">
            <a:extLst>
              <a:ext uri="{FF2B5EF4-FFF2-40B4-BE49-F238E27FC236}">
                <a16:creationId xmlns:a16="http://schemas.microsoft.com/office/drawing/2014/main" id="{8EAA1232-4CE4-4370-229C-AFBE79D20374}"/>
              </a:ext>
            </a:extLst>
          </p:cNvPr>
          <p:cNvSpPr txBox="1">
            <a:spLocks noChangeArrowheads="1"/>
          </p:cNvSpPr>
          <p:nvPr/>
        </p:nvSpPr>
        <p:spPr bwMode="auto">
          <a:xfrm>
            <a:off x="3784600" y="3284538"/>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sp>
        <p:nvSpPr>
          <p:cNvPr id="5181" name="Oval 361">
            <a:extLst>
              <a:ext uri="{FF2B5EF4-FFF2-40B4-BE49-F238E27FC236}">
                <a16:creationId xmlns:a16="http://schemas.microsoft.com/office/drawing/2014/main" id="{09066F52-7AFD-116C-F6E8-B7D73859CAAD}"/>
              </a:ext>
            </a:extLst>
          </p:cNvPr>
          <p:cNvSpPr>
            <a:spLocks noChangeArrowheads="1"/>
          </p:cNvSpPr>
          <p:nvPr/>
        </p:nvSpPr>
        <p:spPr bwMode="auto">
          <a:xfrm>
            <a:off x="4787900" y="2997200"/>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2" name="Text Box 362">
            <a:extLst>
              <a:ext uri="{FF2B5EF4-FFF2-40B4-BE49-F238E27FC236}">
                <a16:creationId xmlns:a16="http://schemas.microsoft.com/office/drawing/2014/main" id="{F7B72D1E-2CCD-14C2-1464-5DA41EB4A467}"/>
              </a:ext>
            </a:extLst>
          </p:cNvPr>
          <p:cNvSpPr txBox="1">
            <a:spLocks noChangeArrowheads="1"/>
          </p:cNvSpPr>
          <p:nvPr/>
        </p:nvSpPr>
        <p:spPr bwMode="auto">
          <a:xfrm>
            <a:off x="4792663" y="29972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sp>
        <p:nvSpPr>
          <p:cNvPr id="5183" name="Oval 363">
            <a:extLst>
              <a:ext uri="{FF2B5EF4-FFF2-40B4-BE49-F238E27FC236}">
                <a16:creationId xmlns:a16="http://schemas.microsoft.com/office/drawing/2014/main" id="{EDAFDE1D-F362-17EA-60E5-ACD349232B85}"/>
              </a:ext>
            </a:extLst>
          </p:cNvPr>
          <p:cNvSpPr>
            <a:spLocks noChangeArrowheads="1"/>
          </p:cNvSpPr>
          <p:nvPr/>
        </p:nvSpPr>
        <p:spPr bwMode="auto">
          <a:xfrm>
            <a:off x="5580063" y="299720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Text Box 364">
            <a:extLst>
              <a:ext uri="{FF2B5EF4-FFF2-40B4-BE49-F238E27FC236}">
                <a16:creationId xmlns:a16="http://schemas.microsoft.com/office/drawing/2014/main" id="{6DA957E1-C542-51D8-2FE6-6A8F5E47A2F8}"/>
              </a:ext>
            </a:extLst>
          </p:cNvPr>
          <p:cNvSpPr txBox="1">
            <a:spLocks noChangeArrowheads="1"/>
          </p:cNvSpPr>
          <p:nvPr/>
        </p:nvSpPr>
        <p:spPr bwMode="auto">
          <a:xfrm>
            <a:off x="5584825" y="2997200"/>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sp>
        <p:nvSpPr>
          <p:cNvPr id="5185" name="Text Box 366">
            <a:extLst>
              <a:ext uri="{FF2B5EF4-FFF2-40B4-BE49-F238E27FC236}">
                <a16:creationId xmlns:a16="http://schemas.microsoft.com/office/drawing/2014/main" id="{91EDE940-16A4-F02C-4FB6-726B5382A975}"/>
              </a:ext>
            </a:extLst>
          </p:cNvPr>
          <p:cNvSpPr txBox="1">
            <a:spLocks noChangeArrowheads="1"/>
          </p:cNvSpPr>
          <p:nvPr/>
        </p:nvSpPr>
        <p:spPr bwMode="auto">
          <a:xfrm>
            <a:off x="6521450" y="1557338"/>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12</a:t>
            </a:r>
          </a:p>
        </p:txBody>
      </p:sp>
      <p:sp>
        <p:nvSpPr>
          <p:cNvPr id="5186" name="Oval 367">
            <a:extLst>
              <a:ext uri="{FF2B5EF4-FFF2-40B4-BE49-F238E27FC236}">
                <a16:creationId xmlns:a16="http://schemas.microsoft.com/office/drawing/2014/main" id="{3AE0953D-3BF8-3398-18AF-2AC7CA0180FC}"/>
              </a:ext>
            </a:extLst>
          </p:cNvPr>
          <p:cNvSpPr>
            <a:spLocks noChangeArrowheads="1"/>
          </p:cNvSpPr>
          <p:nvPr/>
        </p:nvSpPr>
        <p:spPr bwMode="auto">
          <a:xfrm>
            <a:off x="6592888" y="1557338"/>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7" name="Text Box 368">
            <a:extLst>
              <a:ext uri="{FF2B5EF4-FFF2-40B4-BE49-F238E27FC236}">
                <a16:creationId xmlns:a16="http://schemas.microsoft.com/office/drawing/2014/main" id="{23A4ADE2-5C4C-6720-B89D-E642E766967E}"/>
              </a:ext>
            </a:extLst>
          </p:cNvPr>
          <p:cNvSpPr txBox="1">
            <a:spLocks noChangeArrowheads="1"/>
          </p:cNvSpPr>
          <p:nvPr/>
        </p:nvSpPr>
        <p:spPr bwMode="auto">
          <a:xfrm>
            <a:off x="6521450" y="2349500"/>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11</a:t>
            </a:r>
          </a:p>
        </p:txBody>
      </p:sp>
      <p:sp>
        <p:nvSpPr>
          <p:cNvPr id="5188" name="Oval 369">
            <a:extLst>
              <a:ext uri="{FF2B5EF4-FFF2-40B4-BE49-F238E27FC236}">
                <a16:creationId xmlns:a16="http://schemas.microsoft.com/office/drawing/2014/main" id="{ED502F35-B15C-A3B8-6813-31B7A1182CC8}"/>
              </a:ext>
            </a:extLst>
          </p:cNvPr>
          <p:cNvSpPr>
            <a:spLocks noChangeArrowheads="1"/>
          </p:cNvSpPr>
          <p:nvPr/>
        </p:nvSpPr>
        <p:spPr bwMode="auto">
          <a:xfrm>
            <a:off x="6592888" y="2349500"/>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9" name="Text Box 370">
            <a:extLst>
              <a:ext uri="{FF2B5EF4-FFF2-40B4-BE49-F238E27FC236}">
                <a16:creationId xmlns:a16="http://schemas.microsoft.com/office/drawing/2014/main" id="{03610CC0-7EB0-0B01-8BA2-B76592C4A876}"/>
              </a:ext>
            </a:extLst>
          </p:cNvPr>
          <p:cNvSpPr txBox="1">
            <a:spLocks noChangeArrowheads="1"/>
          </p:cNvSpPr>
          <p:nvPr/>
        </p:nvSpPr>
        <p:spPr bwMode="auto">
          <a:xfrm>
            <a:off x="6088063" y="2924175"/>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10</a:t>
            </a:r>
          </a:p>
        </p:txBody>
      </p:sp>
      <p:sp>
        <p:nvSpPr>
          <p:cNvPr id="5190" name="Oval 371">
            <a:extLst>
              <a:ext uri="{FF2B5EF4-FFF2-40B4-BE49-F238E27FC236}">
                <a16:creationId xmlns:a16="http://schemas.microsoft.com/office/drawing/2014/main" id="{0DDB3599-CD32-343E-1B63-34F38320E711}"/>
              </a:ext>
            </a:extLst>
          </p:cNvPr>
          <p:cNvSpPr>
            <a:spLocks noChangeArrowheads="1"/>
          </p:cNvSpPr>
          <p:nvPr/>
        </p:nvSpPr>
        <p:spPr bwMode="auto">
          <a:xfrm>
            <a:off x="6159500" y="2924175"/>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1" name="Line 372">
            <a:extLst>
              <a:ext uri="{FF2B5EF4-FFF2-40B4-BE49-F238E27FC236}">
                <a16:creationId xmlns:a16="http://schemas.microsoft.com/office/drawing/2014/main" id="{DDA17842-F9BC-F6F5-0ABE-BF707F702FD9}"/>
              </a:ext>
            </a:extLst>
          </p:cNvPr>
          <p:cNvSpPr>
            <a:spLocks noChangeShapeType="1"/>
          </p:cNvSpPr>
          <p:nvPr/>
        </p:nvSpPr>
        <p:spPr bwMode="auto">
          <a:xfrm flipH="1">
            <a:off x="5008563" y="2708275"/>
            <a:ext cx="71437"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2" name="Line 373">
            <a:extLst>
              <a:ext uri="{FF2B5EF4-FFF2-40B4-BE49-F238E27FC236}">
                <a16:creationId xmlns:a16="http://schemas.microsoft.com/office/drawing/2014/main" id="{3F0F1C64-1814-5957-2904-9BC0FAE2A568}"/>
              </a:ext>
            </a:extLst>
          </p:cNvPr>
          <p:cNvSpPr>
            <a:spLocks noChangeShapeType="1"/>
          </p:cNvSpPr>
          <p:nvPr/>
        </p:nvSpPr>
        <p:spPr bwMode="auto">
          <a:xfrm>
            <a:off x="5368925" y="2474913"/>
            <a:ext cx="287338" cy="557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3" name="Line 374">
            <a:extLst>
              <a:ext uri="{FF2B5EF4-FFF2-40B4-BE49-F238E27FC236}">
                <a16:creationId xmlns:a16="http://schemas.microsoft.com/office/drawing/2014/main" id="{06606E90-4BB8-1F2F-3F64-4D0215F9E1BD}"/>
              </a:ext>
            </a:extLst>
          </p:cNvPr>
          <p:cNvSpPr>
            <a:spLocks noChangeShapeType="1"/>
          </p:cNvSpPr>
          <p:nvPr/>
        </p:nvSpPr>
        <p:spPr bwMode="auto">
          <a:xfrm>
            <a:off x="5729288" y="2708275"/>
            <a:ext cx="5762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5" name="Line 376">
            <a:extLst>
              <a:ext uri="{FF2B5EF4-FFF2-40B4-BE49-F238E27FC236}">
                <a16:creationId xmlns:a16="http://schemas.microsoft.com/office/drawing/2014/main" id="{DA9820CA-2B0A-4324-BB18-579A2D7B0D35}"/>
              </a:ext>
            </a:extLst>
          </p:cNvPr>
          <p:cNvSpPr>
            <a:spLocks noChangeShapeType="1"/>
          </p:cNvSpPr>
          <p:nvPr/>
        </p:nvSpPr>
        <p:spPr bwMode="auto">
          <a:xfrm flipH="1" flipV="1">
            <a:off x="6016625" y="2349500"/>
            <a:ext cx="576263"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96" name="Line 377">
            <a:extLst>
              <a:ext uri="{FF2B5EF4-FFF2-40B4-BE49-F238E27FC236}">
                <a16:creationId xmlns:a16="http://schemas.microsoft.com/office/drawing/2014/main" id="{6BB8D208-6DA9-E75B-7A36-78D563470757}"/>
              </a:ext>
            </a:extLst>
          </p:cNvPr>
          <p:cNvSpPr>
            <a:spLocks noChangeShapeType="1"/>
          </p:cNvSpPr>
          <p:nvPr/>
        </p:nvSpPr>
        <p:spPr bwMode="auto">
          <a:xfrm flipH="1" flipV="1">
            <a:off x="5656263" y="1412875"/>
            <a:ext cx="9366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extLst>
      <p:ext uri="{BB962C8B-B14F-4D97-AF65-F5344CB8AC3E}">
        <p14:creationId xmlns:p14="http://schemas.microsoft.com/office/powerpoint/2010/main" val="3566862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C9E704E-DA55-D9C8-E595-6508B178BED7}"/>
              </a:ext>
            </a:extLst>
          </p:cNvPr>
          <p:cNvSpPr>
            <a:spLocks noGrp="1" noChangeArrowheads="1"/>
          </p:cNvSpPr>
          <p:nvPr>
            <p:ph type="title"/>
          </p:nvPr>
        </p:nvSpPr>
        <p:spPr/>
        <p:txBody>
          <a:bodyPr/>
          <a:lstStyle/>
          <a:p>
            <a:r>
              <a:rPr lang="de-DE" altLang="de-DE"/>
              <a:t>Der Körperbau der Spinne</a:t>
            </a:r>
          </a:p>
        </p:txBody>
      </p:sp>
      <p:grpSp>
        <p:nvGrpSpPr>
          <p:cNvPr id="7171" name="Group 3">
            <a:extLst>
              <a:ext uri="{FF2B5EF4-FFF2-40B4-BE49-F238E27FC236}">
                <a16:creationId xmlns:a16="http://schemas.microsoft.com/office/drawing/2014/main" id="{E85A2851-6034-4C40-92C3-BCAFA69FC609}"/>
              </a:ext>
            </a:extLst>
          </p:cNvPr>
          <p:cNvGrpSpPr>
            <a:grpSpLocks/>
          </p:cNvGrpSpPr>
          <p:nvPr/>
        </p:nvGrpSpPr>
        <p:grpSpPr bwMode="auto">
          <a:xfrm>
            <a:off x="250825" y="4292600"/>
            <a:ext cx="2520950" cy="366713"/>
            <a:chOff x="204" y="2704"/>
            <a:chExt cx="1588" cy="231"/>
          </a:xfrm>
        </p:grpSpPr>
        <p:sp>
          <p:nvSpPr>
            <p:cNvPr id="7279" name="Rectangle 4">
              <a:extLst>
                <a:ext uri="{FF2B5EF4-FFF2-40B4-BE49-F238E27FC236}">
                  <a16:creationId xmlns:a16="http://schemas.microsoft.com/office/drawing/2014/main" id="{C48B4BAD-3F61-97C0-373E-6BB0B742134A}"/>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80" name="Group 5">
              <a:extLst>
                <a:ext uri="{FF2B5EF4-FFF2-40B4-BE49-F238E27FC236}">
                  <a16:creationId xmlns:a16="http://schemas.microsoft.com/office/drawing/2014/main" id="{CAC696BE-335E-B527-1F4A-5DD18E15714A}"/>
                </a:ext>
              </a:extLst>
            </p:cNvPr>
            <p:cNvGrpSpPr>
              <a:grpSpLocks/>
            </p:cNvGrpSpPr>
            <p:nvPr/>
          </p:nvGrpSpPr>
          <p:grpSpPr bwMode="auto">
            <a:xfrm>
              <a:off x="204" y="2704"/>
              <a:ext cx="227" cy="231"/>
              <a:chOff x="204" y="2704"/>
              <a:chExt cx="227" cy="231"/>
            </a:xfrm>
          </p:grpSpPr>
          <p:sp>
            <p:nvSpPr>
              <p:cNvPr id="7281" name="Oval 6">
                <a:extLst>
                  <a:ext uri="{FF2B5EF4-FFF2-40B4-BE49-F238E27FC236}">
                    <a16:creationId xmlns:a16="http://schemas.microsoft.com/office/drawing/2014/main" id="{64B64ECB-22FC-E41A-6096-6BF22CFB251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82" name="Text Box 7">
                <a:extLst>
                  <a:ext uri="{FF2B5EF4-FFF2-40B4-BE49-F238E27FC236}">
                    <a16:creationId xmlns:a16="http://schemas.microsoft.com/office/drawing/2014/main" id="{9E3AF42B-3712-7D78-3DFE-D6E013A747F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8">
            <a:extLst>
              <a:ext uri="{FF2B5EF4-FFF2-40B4-BE49-F238E27FC236}">
                <a16:creationId xmlns:a16="http://schemas.microsoft.com/office/drawing/2014/main" id="{6520D0E1-AA4F-FAEA-BF17-DFC07B6FE8F5}"/>
              </a:ext>
            </a:extLst>
          </p:cNvPr>
          <p:cNvGrpSpPr>
            <a:grpSpLocks/>
          </p:cNvGrpSpPr>
          <p:nvPr/>
        </p:nvGrpSpPr>
        <p:grpSpPr bwMode="auto">
          <a:xfrm>
            <a:off x="250825" y="5300663"/>
            <a:ext cx="2520950" cy="366712"/>
            <a:chOff x="204" y="3022"/>
            <a:chExt cx="1588" cy="231"/>
          </a:xfrm>
        </p:grpSpPr>
        <p:sp>
          <p:nvSpPr>
            <p:cNvPr id="7275" name="Rectangle 9">
              <a:extLst>
                <a:ext uri="{FF2B5EF4-FFF2-40B4-BE49-F238E27FC236}">
                  <a16:creationId xmlns:a16="http://schemas.microsoft.com/office/drawing/2014/main" id="{36FE2EC0-433E-6AFD-B754-DF4D20422908}"/>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76" name="Group 10">
              <a:extLst>
                <a:ext uri="{FF2B5EF4-FFF2-40B4-BE49-F238E27FC236}">
                  <a16:creationId xmlns:a16="http://schemas.microsoft.com/office/drawing/2014/main" id="{F2C86687-8070-3510-299F-96C2289A1D1D}"/>
                </a:ext>
              </a:extLst>
            </p:cNvPr>
            <p:cNvGrpSpPr>
              <a:grpSpLocks/>
            </p:cNvGrpSpPr>
            <p:nvPr/>
          </p:nvGrpSpPr>
          <p:grpSpPr bwMode="auto">
            <a:xfrm>
              <a:off x="204" y="3022"/>
              <a:ext cx="227" cy="231"/>
              <a:chOff x="204" y="3022"/>
              <a:chExt cx="227" cy="231"/>
            </a:xfrm>
          </p:grpSpPr>
          <p:sp>
            <p:nvSpPr>
              <p:cNvPr id="7277" name="Oval 11">
                <a:extLst>
                  <a:ext uri="{FF2B5EF4-FFF2-40B4-BE49-F238E27FC236}">
                    <a16:creationId xmlns:a16="http://schemas.microsoft.com/office/drawing/2014/main" id="{723D2F68-C9B4-1707-7FEF-A666A01E4F3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78" name="Text Box 12">
                <a:extLst>
                  <a:ext uri="{FF2B5EF4-FFF2-40B4-BE49-F238E27FC236}">
                    <a16:creationId xmlns:a16="http://schemas.microsoft.com/office/drawing/2014/main" id="{8B89CCB1-C147-7851-B059-8B495D798764}"/>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3" name="Group 13">
            <a:extLst>
              <a:ext uri="{FF2B5EF4-FFF2-40B4-BE49-F238E27FC236}">
                <a16:creationId xmlns:a16="http://schemas.microsoft.com/office/drawing/2014/main" id="{4E8E6AE8-8CEA-22BC-C5FC-949103B271FC}"/>
              </a:ext>
            </a:extLst>
          </p:cNvPr>
          <p:cNvGrpSpPr>
            <a:grpSpLocks/>
          </p:cNvGrpSpPr>
          <p:nvPr/>
        </p:nvGrpSpPr>
        <p:grpSpPr bwMode="auto">
          <a:xfrm>
            <a:off x="250825" y="5803900"/>
            <a:ext cx="2520950" cy="366713"/>
            <a:chOff x="204" y="3339"/>
            <a:chExt cx="1588" cy="231"/>
          </a:xfrm>
        </p:grpSpPr>
        <p:sp>
          <p:nvSpPr>
            <p:cNvPr id="7271" name="Rectangle 14">
              <a:extLst>
                <a:ext uri="{FF2B5EF4-FFF2-40B4-BE49-F238E27FC236}">
                  <a16:creationId xmlns:a16="http://schemas.microsoft.com/office/drawing/2014/main" id="{3BE678F1-9992-50B3-1867-1FC2F226F680}"/>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72" name="Group 15">
              <a:extLst>
                <a:ext uri="{FF2B5EF4-FFF2-40B4-BE49-F238E27FC236}">
                  <a16:creationId xmlns:a16="http://schemas.microsoft.com/office/drawing/2014/main" id="{995450A4-A9AF-E987-9039-4AF769B77A23}"/>
                </a:ext>
              </a:extLst>
            </p:cNvPr>
            <p:cNvGrpSpPr>
              <a:grpSpLocks/>
            </p:cNvGrpSpPr>
            <p:nvPr/>
          </p:nvGrpSpPr>
          <p:grpSpPr bwMode="auto">
            <a:xfrm>
              <a:off x="204" y="3339"/>
              <a:ext cx="227" cy="231"/>
              <a:chOff x="204" y="3339"/>
              <a:chExt cx="227" cy="231"/>
            </a:xfrm>
          </p:grpSpPr>
          <p:sp>
            <p:nvSpPr>
              <p:cNvPr id="7273" name="Oval 16">
                <a:extLst>
                  <a:ext uri="{FF2B5EF4-FFF2-40B4-BE49-F238E27FC236}">
                    <a16:creationId xmlns:a16="http://schemas.microsoft.com/office/drawing/2014/main" id="{F5B1D848-1B36-3A30-94BF-9372514F64C9}"/>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74" name="Text Box 17">
                <a:extLst>
                  <a:ext uri="{FF2B5EF4-FFF2-40B4-BE49-F238E27FC236}">
                    <a16:creationId xmlns:a16="http://schemas.microsoft.com/office/drawing/2014/main" id="{6460E25E-6337-8001-F1C3-3EF5737F8E1C}"/>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4" name="Group 18">
            <a:extLst>
              <a:ext uri="{FF2B5EF4-FFF2-40B4-BE49-F238E27FC236}">
                <a16:creationId xmlns:a16="http://schemas.microsoft.com/office/drawing/2014/main" id="{E49BB3E6-367B-719B-D48E-D5692321AEFC}"/>
              </a:ext>
            </a:extLst>
          </p:cNvPr>
          <p:cNvGrpSpPr>
            <a:grpSpLocks/>
          </p:cNvGrpSpPr>
          <p:nvPr/>
        </p:nvGrpSpPr>
        <p:grpSpPr bwMode="auto">
          <a:xfrm>
            <a:off x="3060700" y="4286250"/>
            <a:ext cx="2520950" cy="366713"/>
            <a:chOff x="204" y="3657"/>
            <a:chExt cx="1588" cy="231"/>
          </a:xfrm>
        </p:grpSpPr>
        <p:sp>
          <p:nvSpPr>
            <p:cNvPr id="7267" name="Rectangle 19">
              <a:extLst>
                <a:ext uri="{FF2B5EF4-FFF2-40B4-BE49-F238E27FC236}">
                  <a16:creationId xmlns:a16="http://schemas.microsoft.com/office/drawing/2014/main" id="{0E644D1E-2957-4166-593B-1685520F5D11}"/>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8" name="Group 20">
              <a:extLst>
                <a:ext uri="{FF2B5EF4-FFF2-40B4-BE49-F238E27FC236}">
                  <a16:creationId xmlns:a16="http://schemas.microsoft.com/office/drawing/2014/main" id="{73E01989-1957-9F6E-3CDB-711E44ABD806}"/>
                </a:ext>
              </a:extLst>
            </p:cNvPr>
            <p:cNvGrpSpPr>
              <a:grpSpLocks/>
            </p:cNvGrpSpPr>
            <p:nvPr/>
          </p:nvGrpSpPr>
          <p:grpSpPr bwMode="auto">
            <a:xfrm>
              <a:off x="204" y="3657"/>
              <a:ext cx="227" cy="231"/>
              <a:chOff x="204" y="3657"/>
              <a:chExt cx="227" cy="231"/>
            </a:xfrm>
          </p:grpSpPr>
          <p:sp>
            <p:nvSpPr>
              <p:cNvPr id="7269" name="Oval 21">
                <a:extLst>
                  <a:ext uri="{FF2B5EF4-FFF2-40B4-BE49-F238E27FC236}">
                    <a16:creationId xmlns:a16="http://schemas.microsoft.com/office/drawing/2014/main" id="{E4F75260-37F4-D33F-7310-FC27AF942FA3}"/>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70" name="Text Box 22">
                <a:extLst>
                  <a:ext uri="{FF2B5EF4-FFF2-40B4-BE49-F238E27FC236}">
                    <a16:creationId xmlns:a16="http://schemas.microsoft.com/office/drawing/2014/main" id="{C8E12C25-6B06-0631-B137-CFE6BD0DD71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5" name="Group 23">
            <a:extLst>
              <a:ext uri="{FF2B5EF4-FFF2-40B4-BE49-F238E27FC236}">
                <a16:creationId xmlns:a16="http://schemas.microsoft.com/office/drawing/2014/main" id="{772992A5-3DD3-BF8B-E1CF-CF67CDD1ABEE}"/>
              </a:ext>
            </a:extLst>
          </p:cNvPr>
          <p:cNvGrpSpPr>
            <a:grpSpLocks/>
          </p:cNvGrpSpPr>
          <p:nvPr/>
        </p:nvGrpSpPr>
        <p:grpSpPr bwMode="auto">
          <a:xfrm>
            <a:off x="3059113" y="4803775"/>
            <a:ext cx="2520950" cy="366713"/>
            <a:chOff x="1882" y="2704"/>
            <a:chExt cx="1588" cy="231"/>
          </a:xfrm>
        </p:grpSpPr>
        <p:sp>
          <p:nvSpPr>
            <p:cNvPr id="7263" name="Rectangle 24">
              <a:extLst>
                <a:ext uri="{FF2B5EF4-FFF2-40B4-BE49-F238E27FC236}">
                  <a16:creationId xmlns:a16="http://schemas.microsoft.com/office/drawing/2014/main" id="{D49D5EDF-D8B7-2226-620C-1B5510B0B040}"/>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4" name="Group 25">
              <a:extLst>
                <a:ext uri="{FF2B5EF4-FFF2-40B4-BE49-F238E27FC236}">
                  <a16:creationId xmlns:a16="http://schemas.microsoft.com/office/drawing/2014/main" id="{4892B217-6459-21CB-FAE9-FA745AC98C66}"/>
                </a:ext>
              </a:extLst>
            </p:cNvPr>
            <p:cNvGrpSpPr>
              <a:grpSpLocks/>
            </p:cNvGrpSpPr>
            <p:nvPr/>
          </p:nvGrpSpPr>
          <p:grpSpPr bwMode="auto">
            <a:xfrm>
              <a:off x="1882" y="2704"/>
              <a:ext cx="227" cy="231"/>
              <a:chOff x="1882" y="2704"/>
              <a:chExt cx="227" cy="231"/>
            </a:xfrm>
          </p:grpSpPr>
          <p:sp>
            <p:nvSpPr>
              <p:cNvPr id="7265" name="Oval 26">
                <a:extLst>
                  <a:ext uri="{FF2B5EF4-FFF2-40B4-BE49-F238E27FC236}">
                    <a16:creationId xmlns:a16="http://schemas.microsoft.com/office/drawing/2014/main" id="{CADC48A8-5ED2-0608-331C-DEAFFCABF1C5}"/>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66" name="Text Box 27">
                <a:extLst>
                  <a:ext uri="{FF2B5EF4-FFF2-40B4-BE49-F238E27FC236}">
                    <a16:creationId xmlns:a16="http://schemas.microsoft.com/office/drawing/2014/main" id="{0EF03F65-B6CB-27A4-3779-AE61D6EC0473}"/>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6" name="Group 28">
            <a:extLst>
              <a:ext uri="{FF2B5EF4-FFF2-40B4-BE49-F238E27FC236}">
                <a16:creationId xmlns:a16="http://schemas.microsoft.com/office/drawing/2014/main" id="{C4AA39D8-32AD-0424-B137-60B5E63330FF}"/>
              </a:ext>
            </a:extLst>
          </p:cNvPr>
          <p:cNvGrpSpPr>
            <a:grpSpLocks/>
          </p:cNvGrpSpPr>
          <p:nvPr/>
        </p:nvGrpSpPr>
        <p:grpSpPr bwMode="auto">
          <a:xfrm>
            <a:off x="3059113" y="5300663"/>
            <a:ext cx="2520950" cy="366712"/>
            <a:chOff x="1882" y="3022"/>
            <a:chExt cx="1588" cy="231"/>
          </a:xfrm>
        </p:grpSpPr>
        <p:sp>
          <p:nvSpPr>
            <p:cNvPr id="7259" name="Rectangle 29">
              <a:extLst>
                <a:ext uri="{FF2B5EF4-FFF2-40B4-BE49-F238E27FC236}">
                  <a16:creationId xmlns:a16="http://schemas.microsoft.com/office/drawing/2014/main" id="{FAC1FD46-B466-C057-5CCE-45476AA39DC3}"/>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0" name="Group 30">
              <a:extLst>
                <a:ext uri="{FF2B5EF4-FFF2-40B4-BE49-F238E27FC236}">
                  <a16:creationId xmlns:a16="http://schemas.microsoft.com/office/drawing/2014/main" id="{AA542C98-CC1C-9432-EC13-D3C68E07E0C3}"/>
                </a:ext>
              </a:extLst>
            </p:cNvPr>
            <p:cNvGrpSpPr>
              <a:grpSpLocks/>
            </p:cNvGrpSpPr>
            <p:nvPr/>
          </p:nvGrpSpPr>
          <p:grpSpPr bwMode="auto">
            <a:xfrm>
              <a:off x="1882" y="3022"/>
              <a:ext cx="227" cy="231"/>
              <a:chOff x="1882" y="3022"/>
              <a:chExt cx="227" cy="231"/>
            </a:xfrm>
          </p:grpSpPr>
          <p:sp>
            <p:nvSpPr>
              <p:cNvPr id="7261" name="Oval 31">
                <a:extLst>
                  <a:ext uri="{FF2B5EF4-FFF2-40B4-BE49-F238E27FC236}">
                    <a16:creationId xmlns:a16="http://schemas.microsoft.com/office/drawing/2014/main" id="{335535CE-2E68-9B77-60BD-FFCB1B73E538}"/>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62" name="Text Box 32">
                <a:extLst>
                  <a:ext uri="{FF2B5EF4-FFF2-40B4-BE49-F238E27FC236}">
                    <a16:creationId xmlns:a16="http://schemas.microsoft.com/office/drawing/2014/main" id="{AB67A87C-8A5B-55DD-B66C-DE30E2B97E23}"/>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7" name="Group 120">
            <a:extLst>
              <a:ext uri="{FF2B5EF4-FFF2-40B4-BE49-F238E27FC236}">
                <a16:creationId xmlns:a16="http://schemas.microsoft.com/office/drawing/2014/main" id="{CAB4DB38-819E-2C59-0822-3A35DB1ADDE8}"/>
              </a:ext>
            </a:extLst>
          </p:cNvPr>
          <p:cNvGrpSpPr>
            <a:grpSpLocks/>
          </p:cNvGrpSpPr>
          <p:nvPr/>
        </p:nvGrpSpPr>
        <p:grpSpPr bwMode="auto">
          <a:xfrm>
            <a:off x="5940425" y="4292600"/>
            <a:ext cx="2952750" cy="366713"/>
            <a:chOff x="3742" y="2704"/>
            <a:chExt cx="1860" cy="231"/>
          </a:xfrm>
        </p:grpSpPr>
        <p:sp>
          <p:nvSpPr>
            <p:cNvPr id="7255" name="Rectangle 36">
              <a:extLst>
                <a:ext uri="{FF2B5EF4-FFF2-40B4-BE49-F238E27FC236}">
                  <a16:creationId xmlns:a16="http://schemas.microsoft.com/office/drawing/2014/main" id="{1EEE89AA-6F67-E76F-9261-FB90814C392D}"/>
                </a:ext>
              </a:extLst>
            </p:cNvPr>
            <p:cNvSpPr>
              <a:spLocks noChangeArrowheads="1"/>
            </p:cNvSpPr>
            <p:nvPr/>
          </p:nvSpPr>
          <p:spPr bwMode="auto">
            <a:xfrm>
              <a:off x="4059" y="2704"/>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56" name="Group 37">
              <a:extLst>
                <a:ext uri="{FF2B5EF4-FFF2-40B4-BE49-F238E27FC236}">
                  <a16:creationId xmlns:a16="http://schemas.microsoft.com/office/drawing/2014/main" id="{419F9089-B6D0-1498-86E8-1A60FF446376}"/>
                </a:ext>
              </a:extLst>
            </p:cNvPr>
            <p:cNvGrpSpPr>
              <a:grpSpLocks/>
            </p:cNvGrpSpPr>
            <p:nvPr/>
          </p:nvGrpSpPr>
          <p:grpSpPr bwMode="auto">
            <a:xfrm>
              <a:off x="3742" y="2704"/>
              <a:ext cx="227" cy="231"/>
              <a:chOff x="204" y="2704"/>
              <a:chExt cx="227" cy="231"/>
            </a:xfrm>
          </p:grpSpPr>
          <p:sp>
            <p:nvSpPr>
              <p:cNvPr id="7257" name="Oval 38">
                <a:extLst>
                  <a:ext uri="{FF2B5EF4-FFF2-40B4-BE49-F238E27FC236}">
                    <a16:creationId xmlns:a16="http://schemas.microsoft.com/office/drawing/2014/main" id="{DCEEBD4F-1295-6933-5F89-926D163C8A5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8" name="Text Box 39">
                <a:extLst>
                  <a:ext uri="{FF2B5EF4-FFF2-40B4-BE49-F238E27FC236}">
                    <a16:creationId xmlns:a16="http://schemas.microsoft.com/office/drawing/2014/main" id="{282004ED-8E4D-1B25-3558-2474755B39F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grpSp>
        <p:nvGrpSpPr>
          <p:cNvPr id="7178" name="Group 119">
            <a:extLst>
              <a:ext uri="{FF2B5EF4-FFF2-40B4-BE49-F238E27FC236}">
                <a16:creationId xmlns:a16="http://schemas.microsoft.com/office/drawing/2014/main" id="{9EF1A401-B933-016D-5787-6ACFE4DC8BC2}"/>
              </a:ext>
            </a:extLst>
          </p:cNvPr>
          <p:cNvGrpSpPr>
            <a:grpSpLocks/>
          </p:cNvGrpSpPr>
          <p:nvPr/>
        </p:nvGrpSpPr>
        <p:grpSpPr bwMode="auto">
          <a:xfrm>
            <a:off x="5867400" y="4797425"/>
            <a:ext cx="3025775" cy="366713"/>
            <a:chOff x="3696" y="3022"/>
            <a:chExt cx="1906" cy="231"/>
          </a:xfrm>
        </p:grpSpPr>
        <p:sp>
          <p:nvSpPr>
            <p:cNvPr id="7252" name="Rectangle 40">
              <a:extLst>
                <a:ext uri="{FF2B5EF4-FFF2-40B4-BE49-F238E27FC236}">
                  <a16:creationId xmlns:a16="http://schemas.microsoft.com/office/drawing/2014/main" id="{A86C775F-6599-A6C0-BEDB-9B975A231C8E}"/>
                </a:ext>
              </a:extLst>
            </p:cNvPr>
            <p:cNvSpPr>
              <a:spLocks noChangeArrowheads="1"/>
            </p:cNvSpPr>
            <p:nvPr/>
          </p:nvSpPr>
          <p:spPr bwMode="auto">
            <a:xfrm>
              <a:off x="4059" y="3022"/>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3" name="Oval 42">
              <a:extLst>
                <a:ext uri="{FF2B5EF4-FFF2-40B4-BE49-F238E27FC236}">
                  <a16:creationId xmlns:a16="http://schemas.microsoft.com/office/drawing/2014/main" id="{DB2E93D5-FCF9-FDC8-C950-FDE3B0FA6675}"/>
                </a:ext>
              </a:extLst>
            </p:cNvPr>
            <p:cNvSpPr>
              <a:spLocks noChangeArrowheads="1"/>
            </p:cNvSpPr>
            <p:nvPr/>
          </p:nvSpPr>
          <p:spPr bwMode="auto">
            <a:xfrm>
              <a:off x="374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4" name="Text Box 43">
              <a:extLst>
                <a:ext uri="{FF2B5EF4-FFF2-40B4-BE49-F238E27FC236}">
                  <a16:creationId xmlns:a16="http://schemas.microsoft.com/office/drawing/2014/main" id="{7DC66990-CEB3-3C20-0DE8-D5DC87687861}"/>
                </a:ext>
              </a:extLst>
            </p:cNvPr>
            <p:cNvSpPr txBox="1">
              <a:spLocks noChangeArrowheads="1"/>
            </p:cNvSpPr>
            <p:nvPr/>
          </p:nvSpPr>
          <p:spPr bwMode="auto">
            <a:xfrm>
              <a:off x="3696" y="3022"/>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10</a:t>
              </a:r>
            </a:p>
          </p:txBody>
        </p:sp>
      </p:grpSp>
      <p:grpSp>
        <p:nvGrpSpPr>
          <p:cNvPr id="7179" name="Group 53">
            <a:extLst>
              <a:ext uri="{FF2B5EF4-FFF2-40B4-BE49-F238E27FC236}">
                <a16:creationId xmlns:a16="http://schemas.microsoft.com/office/drawing/2014/main" id="{4F450263-C23C-3D9A-CC11-F65434258DBE}"/>
              </a:ext>
            </a:extLst>
          </p:cNvPr>
          <p:cNvGrpSpPr>
            <a:grpSpLocks/>
          </p:cNvGrpSpPr>
          <p:nvPr/>
        </p:nvGrpSpPr>
        <p:grpSpPr bwMode="auto">
          <a:xfrm>
            <a:off x="250825" y="4797425"/>
            <a:ext cx="2520950" cy="366713"/>
            <a:chOff x="1882" y="2704"/>
            <a:chExt cx="1588" cy="231"/>
          </a:xfrm>
        </p:grpSpPr>
        <p:sp>
          <p:nvSpPr>
            <p:cNvPr id="7248" name="Rectangle 54">
              <a:extLst>
                <a:ext uri="{FF2B5EF4-FFF2-40B4-BE49-F238E27FC236}">
                  <a16:creationId xmlns:a16="http://schemas.microsoft.com/office/drawing/2014/main" id="{DD7EBADD-AF46-7B9B-F92B-B90A3A9B4919}"/>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9" name="Group 55">
              <a:extLst>
                <a:ext uri="{FF2B5EF4-FFF2-40B4-BE49-F238E27FC236}">
                  <a16:creationId xmlns:a16="http://schemas.microsoft.com/office/drawing/2014/main" id="{1D574EFA-01D7-7E84-1A2D-5284F59D1FD4}"/>
                </a:ext>
              </a:extLst>
            </p:cNvPr>
            <p:cNvGrpSpPr>
              <a:grpSpLocks/>
            </p:cNvGrpSpPr>
            <p:nvPr/>
          </p:nvGrpSpPr>
          <p:grpSpPr bwMode="auto">
            <a:xfrm>
              <a:off x="1882" y="2704"/>
              <a:ext cx="227" cy="231"/>
              <a:chOff x="1882" y="2704"/>
              <a:chExt cx="227" cy="231"/>
            </a:xfrm>
          </p:grpSpPr>
          <p:sp>
            <p:nvSpPr>
              <p:cNvPr id="7250" name="Oval 56">
                <a:extLst>
                  <a:ext uri="{FF2B5EF4-FFF2-40B4-BE49-F238E27FC236}">
                    <a16:creationId xmlns:a16="http://schemas.microsoft.com/office/drawing/2014/main" id="{48E7BEA4-E5C1-5F49-8F46-14A2F076BDC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1" name="Text Box 57">
                <a:extLst>
                  <a:ext uri="{FF2B5EF4-FFF2-40B4-BE49-F238E27FC236}">
                    <a16:creationId xmlns:a16="http://schemas.microsoft.com/office/drawing/2014/main" id="{ECDEC332-F91E-1486-2C98-B574ADE18FA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0" name="Group 59">
            <a:extLst>
              <a:ext uri="{FF2B5EF4-FFF2-40B4-BE49-F238E27FC236}">
                <a16:creationId xmlns:a16="http://schemas.microsoft.com/office/drawing/2014/main" id="{2E961C02-549C-25C4-B0B5-4162CFA134DD}"/>
              </a:ext>
            </a:extLst>
          </p:cNvPr>
          <p:cNvGrpSpPr>
            <a:grpSpLocks/>
          </p:cNvGrpSpPr>
          <p:nvPr/>
        </p:nvGrpSpPr>
        <p:grpSpPr bwMode="auto">
          <a:xfrm>
            <a:off x="3059113" y="5805488"/>
            <a:ext cx="2520950" cy="366712"/>
            <a:chOff x="1882" y="3022"/>
            <a:chExt cx="1588" cy="231"/>
          </a:xfrm>
        </p:grpSpPr>
        <p:sp>
          <p:nvSpPr>
            <p:cNvPr id="7244" name="Rectangle 60">
              <a:extLst>
                <a:ext uri="{FF2B5EF4-FFF2-40B4-BE49-F238E27FC236}">
                  <a16:creationId xmlns:a16="http://schemas.microsoft.com/office/drawing/2014/main" id="{1493CE39-D3AA-D5EB-A36F-FB324B91186F}"/>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5" name="Group 61">
              <a:extLst>
                <a:ext uri="{FF2B5EF4-FFF2-40B4-BE49-F238E27FC236}">
                  <a16:creationId xmlns:a16="http://schemas.microsoft.com/office/drawing/2014/main" id="{5AC0D9E8-A3D7-FA28-CB29-F4505F8BD00F}"/>
                </a:ext>
              </a:extLst>
            </p:cNvPr>
            <p:cNvGrpSpPr>
              <a:grpSpLocks/>
            </p:cNvGrpSpPr>
            <p:nvPr/>
          </p:nvGrpSpPr>
          <p:grpSpPr bwMode="auto">
            <a:xfrm>
              <a:off x="1882" y="3022"/>
              <a:ext cx="227" cy="231"/>
              <a:chOff x="1882" y="3022"/>
              <a:chExt cx="227" cy="231"/>
            </a:xfrm>
          </p:grpSpPr>
          <p:sp>
            <p:nvSpPr>
              <p:cNvPr id="7246" name="Oval 62">
                <a:extLst>
                  <a:ext uri="{FF2B5EF4-FFF2-40B4-BE49-F238E27FC236}">
                    <a16:creationId xmlns:a16="http://schemas.microsoft.com/office/drawing/2014/main" id="{108245E1-38EF-9610-78EB-C8632BEE5BF0}"/>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7" name="Text Box 63">
                <a:extLst>
                  <a:ext uri="{FF2B5EF4-FFF2-40B4-BE49-F238E27FC236}">
                    <a16:creationId xmlns:a16="http://schemas.microsoft.com/office/drawing/2014/main" id="{6A987B97-8667-58F9-A067-EBA0E56E6987}"/>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7181" name="Group 132">
            <a:extLst>
              <a:ext uri="{FF2B5EF4-FFF2-40B4-BE49-F238E27FC236}">
                <a16:creationId xmlns:a16="http://schemas.microsoft.com/office/drawing/2014/main" id="{DA298862-BA03-7E91-250B-7CB6C28855FB}"/>
              </a:ext>
            </a:extLst>
          </p:cNvPr>
          <p:cNvGrpSpPr>
            <a:grpSpLocks/>
          </p:cNvGrpSpPr>
          <p:nvPr/>
        </p:nvGrpSpPr>
        <p:grpSpPr bwMode="auto">
          <a:xfrm>
            <a:off x="1692275" y="614363"/>
            <a:ext cx="5334000" cy="3181350"/>
            <a:chOff x="1066" y="387"/>
            <a:chExt cx="3360" cy="2004"/>
          </a:xfrm>
        </p:grpSpPr>
        <p:pic>
          <p:nvPicPr>
            <p:cNvPr id="7190" name="Picture 58" descr="spinne">
              <a:extLst>
                <a:ext uri="{FF2B5EF4-FFF2-40B4-BE49-F238E27FC236}">
                  <a16:creationId xmlns:a16="http://schemas.microsoft.com/office/drawing/2014/main" id="{785488EE-8161-3A69-14C9-5D10A97D08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 y="709"/>
              <a:ext cx="2767" cy="1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91" name="Group 121">
              <a:extLst>
                <a:ext uri="{FF2B5EF4-FFF2-40B4-BE49-F238E27FC236}">
                  <a16:creationId xmlns:a16="http://schemas.microsoft.com/office/drawing/2014/main" id="{CD69BA8D-0507-C5A0-BEC7-AE8016F7A4F0}"/>
                </a:ext>
              </a:extLst>
            </p:cNvPr>
            <p:cNvGrpSpPr>
              <a:grpSpLocks/>
            </p:cNvGrpSpPr>
            <p:nvPr/>
          </p:nvGrpSpPr>
          <p:grpSpPr bwMode="auto">
            <a:xfrm>
              <a:off x="1885" y="387"/>
              <a:ext cx="2177" cy="412"/>
              <a:chOff x="1885" y="387"/>
              <a:chExt cx="2177" cy="412"/>
            </a:xfrm>
          </p:grpSpPr>
          <p:sp>
            <p:nvSpPr>
              <p:cNvPr id="7235" name="Oval 46">
                <a:extLst>
                  <a:ext uri="{FF2B5EF4-FFF2-40B4-BE49-F238E27FC236}">
                    <a16:creationId xmlns:a16="http://schemas.microsoft.com/office/drawing/2014/main" id="{AEB722C6-8073-AA52-A477-99134BAE3086}"/>
                  </a:ext>
                </a:extLst>
              </p:cNvPr>
              <p:cNvSpPr>
                <a:spLocks noChangeArrowheads="1"/>
              </p:cNvSpPr>
              <p:nvPr/>
            </p:nvSpPr>
            <p:spPr bwMode="auto">
              <a:xfrm>
                <a:off x="2248" y="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6" name="Text Box 47">
                <a:extLst>
                  <a:ext uri="{FF2B5EF4-FFF2-40B4-BE49-F238E27FC236}">
                    <a16:creationId xmlns:a16="http://schemas.microsoft.com/office/drawing/2014/main" id="{8C4BBD96-998C-2BB9-B363-CF32C133642B}"/>
                  </a:ext>
                </a:extLst>
              </p:cNvPr>
              <p:cNvSpPr txBox="1">
                <a:spLocks noChangeArrowheads="1"/>
              </p:cNvSpPr>
              <p:nvPr/>
            </p:nvSpPr>
            <p:spPr bwMode="auto">
              <a:xfrm>
                <a:off x="2251" y="38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7237" name="Oval 48">
                <a:extLst>
                  <a:ext uri="{FF2B5EF4-FFF2-40B4-BE49-F238E27FC236}">
                    <a16:creationId xmlns:a16="http://schemas.microsoft.com/office/drawing/2014/main" id="{FABB60DE-4520-E663-E9EC-D5C564660AD2}"/>
                  </a:ext>
                </a:extLst>
              </p:cNvPr>
              <p:cNvSpPr>
                <a:spLocks noChangeArrowheads="1"/>
              </p:cNvSpPr>
              <p:nvPr/>
            </p:nvSpPr>
            <p:spPr bwMode="auto">
              <a:xfrm>
                <a:off x="3291" y="39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8" name="Text Box 49">
                <a:extLst>
                  <a:ext uri="{FF2B5EF4-FFF2-40B4-BE49-F238E27FC236}">
                    <a16:creationId xmlns:a16="http://schemas.microsoft.com/office/drawing/2014/main" id="{964FF0A7-AD0E-B923-F76D-43A0FECD816F}"/>
                  </a:ext>
                </a:extLst>
              </p:cNvPr>
              <p:cNvSpPr txBox="1">
                <a:spLocks noChangeArrowheads="1"/>
              </p:cNvSpPr>
              <p:nvPr/>
            </p:nvSpPr>
            <p:spPr bwMode="auto">
              <a:xfrm>
                <a:off x="3294" y="39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7239" name="Line 69">
                <a:extLst>
                  <a:ext uri="{FF2B5EF4-FFF2-40B4-BE49-F238E27FC236}">
                    <a16:creationId xmlns:a16="http://schemas.microsoft.com/office/drawing/2014/main" id="{D8DA13DA-7923-ED56-51FD-07A45DD101FB}"/>
                  </a:ext>
                </a:extLst>
              </p:cNvPr>
              <p:cNvSpPr>
                <a:spLocks noChangeShapeType="1"/>
              </p:cNvSpPr>
              <p:nvPr/>
            </p:nvSpPr>
            <p:spPr bwMode="auto">
              <a:xfrm>
                <a:off x="1885" y="663"/>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0" name="Line 70">
                <a:extLst>
                  <a:ext uri="{FF2B5EF4-FFF2-40B4-BE49-F238E27FC236}">
                    <a16:creationId xmlns:a16="http://schemas.microsoft.com/office/drawing/2014/main" id="{C667FC6A-6AD7-46EA-BC55-D153FB590BA5}"/>
                  </a:ext>
                </a:extLst>
              </p:cNvPr>
              <p:cNvSpPr>
                <a:spLocks noChangeShapeType="1"/>
              </p:cNvSpPr>
              <p:nvPr/>
            </p:nvSpPr>
            <p:spPr bwMode="auto">
              <a:xfrm>
                <a:off x="2802" y="663"/>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1" name="Line 71">
                <a:extLst>
                  <a:ext uri="{FF2B5EF4-FFF2-40B4-BE49-F238E27FC236}">
                    <a16:creationId xmlns:a16="http://schemas.microsoft.com/office/drawing/2014/main" id="{E1AB19EA-38A7-40ED-F639-13D1A2296B45}"/>
                  </a:ext>
                </a:extLst>
              </p:cNvPr>
              <p:cNvSpPr>
                <a:spLocks noChangeShapeType="1"/>
              </p:cNvSpPr>
              <p:nvPr/>
            </p:nvSpPr>
            <p:spPr bwMode="auto">
              <a:xfrm>
                <a:off x="4062" y="663"/>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2" name="Line 72">
                <a:extLst>
                  <a:ext uri="{FF2B5EF4-FFF2-40B4-BE49-F238E27FC236}">
                    <a16:creationId xmlns:a16="http://schemas.microsoft.com/office/drawing/2014/main" id="{B8497506-5585-E97B-C624-81CF705D458E}"/>
                  </a:ext>
                </a:extLst>
              </p:cNvPr>
              <p:cNvSpPr>
                <a:spLocks noChangeShapeType="1"/>
              </p:cNvSpPr>
              <p:nvPr/>
            </p:nvSpPr>
            <p:spPr bwMode="auto">
              <a:xfrm>
                <a:off x="1885" y="663"/>
                <a:ext cx="217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3" name="Line 73">
                <a:extLst>
                  <a:ext uri="{FF2B5EF4-FFF2-40B4-BE49-F238E27FC236}">
                    <a16:creationId xmlns:a16="http://schemas.microsoft.com/office/drawing/2014/main" id="{61288214-02D9-1ACB-D9E5-36DAB65057D5}"/>
                  </a:ext>
                </a:extLst>
              </p:cNvPr>
              <p:cNvSpPr>
                <a:spLocks noChangeShapeType="1"/>
              </p:cNvSpPr>
              <p:nvPr/>
            </p:nvSpPr>
            <p:spPr bwMode="auto">
              <a:xfrm>
                <a:off x="2838" y="663"/>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2" name="Group 131">
              <a:extLst>
                <a:ext uri="{FF2B5EF4-FFF2-40B4-BE49-F238E27FC236}">
                  <a16:creationId xmlns:a16="http://schemas.microsoft.com/office/drawing/2014/main" id="{C3CEA9FC-572E-56F7-6419-E610DFE64837}"/>
                </a:ext>
              </a:extLst>
            </p:cNvPr>
            <p:cNvGrpSpPr>
              <a:grpSpLocks/>
            </p:cNvGrpSpPr>
            <p:nvPr/>
          </p:nvGrpSpPr>
          <p:grpSpPr bwMode="auto">
            <a:xfrm>
              <a:off x="1202" y="981"/>
              <a:ext cx="819" cy="363"/>
              <a:chOff x="1202" y="981"/>
              <a:chExt cx="819" cy="363"/>
            </a:xfrm>
          </p:grpSpPr>
          <p:sp>
            <p:nvSpPr>
              <p:cNvPr id="7232" name="Oval 79">
                <a:extLst>
                  <a:ext uri="{FF2B5EF4-FFF2-40B4-BE49-F238E27FC236}">
                    <a16:creationId xmlns:a16="http://schemas.microsoft.com/office/drawing/2014/main" id="{7E37DC11-FA07-BA2B-2C4C-F46FDC144EC3}"/>
                  </a:ext>
                </a:extLst>
              </p:cNvPr>
              <p:cNvSpPr>
                <a:spLocks noChangeArrowheads="1"/>
              </p:cNvSpPr>
              <p:nvPr/>
            </p:nvSpPr>
            <p:spPr bwMode="auto">
              <a:xfrm>
                <a:off x="1202"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3" name="Text Box 80">
                <a:extLst>
                  <a:ext uri="{FF2B5EF4-FFF2-40B4-BE49-F238E27FC236}">
                    <a16:creationId xmlns:a16="http://schemas.microsoft.com/office/drawing/2014/main" id="{8A326386-884D-08A3-CE31-F89648453AD0}"/>
                  </a:ext>
                </a:extLst>
              </p:cNvPr>
              <p:cNvSpPr txBox="1">
                <a:spLocks noChangeArrowheads="1"/>
              </p:cNvSpPr>
              <p:nvPr/>
            </p:nvSpPr>
            <p:spPr bwMode="auto">
              <a:xfrm>
                <a:off x="1205"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7234" name="Line 85">
                <a:extLst>
                  <a:ext uri="{FF2B5EF4-FFF2-40B4-BE49-F238E27FC236}">
                    <a16:creationId xmlns:a16="http://schemas.microsoft.com/office/drawing/2014/main" id="{71BFAF87-D079-C640-450B-C0424A882D8E}"/>
                  </a:ext>
                </a:extLst>
              </p:cNvPr>
              <p:cNvSpPr>
                <a:spLocks noChangeShapeType="1"/>
              </p:cNvSpPr>
              <p:nvPr/>
            </p:nvSpPr>
            <p:spPr bwMode="auto">
              <a:xfrm>
                <a:off x="1431" y="1117"/>
                <a:ext cx="59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3" name="Group 130">
              <a:extLst>
                <a:ext uri="{FF2B5EF4-FFF2-40B4-BE49-F238E27FC236}">
                  <a16:creationId xmlns:a16="http://schemas.microsoft.com/office/drawing/2014/main" id="{27A9907D-8867-BE4B-538A-E60CB90393EB}"/>
                </a:ext>
              </a:extLst>
            </p:cNvPr>
            <p:cNvGrpSpPr>
              <a:grpSpLocks/>
            </p:cNvGrpSpPr>
            <p:nvPr/>
          </p:nvGrpSpPr>
          <p:grpSpPr bwMode="auto">
            <a:xfrm>
              <a:off x="1066" y="1253"/>
              <a:ext cx="1091" cy="231"/>
              <a:chOff x="1066" y="1253"/>
              <a:chExt cx="1091" cy="231"/>
            </a:xfrm>
          </p:grpSpPr>
          <p:sp>
            <p:nvSpPr>
              <p:cNvPr id="7229" name="Oval 81">
                <a:extLst>
                  <a:ext uri="{FF2B5EF4-FFF2-40B4-BE49-F238E27FC236}">
                    <a16:creationId xmlns:a16="http://schemas.microsoft.com/office/drawing/2014/main" id="{1C9902AD-2A71-5096-32D9-891596FEF90D}"/>
                  </a:ext>
                </a:extLst>
              </p:cNvPr>
              <p:cNvSpPr>
                <a:spLocks noChangeArrowheads="1"/>
              </p:cNvSpPr>
              <p:nvPr/>
            </p:nvSpPr>
            <p:spPr bwMode="auto">
              <a:xfrm>
                <a:off x="1066" y="12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0" name="Text Box 82">
                <a:extLst>
                  <a:ext uri="{FF2B5EF4-FFF2-40B4-BE49-F238E27FC236}">
                    <a16:creationId xmlns:a16="http://schemas.microsoft.com/office/drawing/2014/main" id="{C8D3D176-4F89-3C2F-B021-4AEC1AF1DC17}"/>
                  </a:ext>
                </a:extLst>
              </p:cNvPr>
              <p:cNvSpPr txBox="1">
                <a:spLocks noChangeArrowheads="1"/>
              </p:cNvSpPr>
              <p:nvPr/>
            </p:nvSpPr>
            <p:spPr bwMode="auto">
              <a:xfrm>
                <a:off x="1069" y="125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7231" name="Line 86">
                <a:extLst>
                  <a:ext uri="{FF2B5EF4-FFF2-40B4-BE49-F238E27FC236}">
                    <a16:creationId xmlns:a16="http://schemas.microsoft.com/office/drawing/2014/main" id="{BBE5DAEF-1F43-BC4A-8CE3-9415AFA58869}"/>
                  </a:ext>
                </a:extLst>
              </p:cNvPr>
              <p:cNvSpPr>
                <a:spLocks noChangeShapeType="1"/>
              </p:cNvSpPr>
              <p:nvPr/>
            </p:nvSpPr>
            <p:spPr bwMode="auto">
              <a:xfrm>
                <a:off x="1292" y="1389"/>
                <a:ext cx="86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4" name="Group 129">
              <a:extLst>
                <a:ext uri="{FF2B5EF4-FFF2-40B4-BE49-F238E27FC236}">
                  <a16:creationId xmlns:a16="http://schemas.microsoft.com/office/drawing/2014/main" id="{6651A87F-2B88-D76A-11F5-0CF99ACD956B}"/>
                </a:ext>
              </a:extLst>
            </p:cNvPr>
            <p:cNvGrpSpPr>
              <a:grpSpLocks/>
            </p:cNvGrpSpPr>
            <p:nvPr/>
          </p:nvGrpSpPr>
          <p:grpSpPr bwMode="auto">
            <a:xfrm>
              <a:off x="1564" y="1933"/>
              <a:ext cx="276" cy="458"/>
              <a:chOff x="1564" y="1933"/>
              <a:chExt cx="276" cy="458"/>
            </a:xfrm>
          </p:grpSpPr>
          <p:sp>
            <p:nvSpPr>
              <p:cNvPr id="7226" name="Oval 89">
                <a:extLst>
                  <a:ext uri="{FF2B5EF4-FFF2-40B4-BE49-F238E27FC236}">
                    <a16:creationId xmlns:a16="http://schemas.microsoft.com/office/drawing/2014/main" id="{3AF4F458-24B6-8B70-4BC0-044A80C0AA29}"/>
                  </a:ext>
                </a:extLst>
              </p:cNvPr>
              <p:cNvSpPr>
                <a:spLocks noChangeArrowheads="1"/>
              </p:cNvSpPr>
              <p:nvPr/>
            </p:nvSpPr>
            <p:spPr bwMode="auto">
              <a:xfrm>
                <a:off x="1564"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7" name="Text Box 90">
                <a:extLst>
                  <a:ext uri="{FF2B5EF4-FFF2-40B4-BE49-F238E27FC236}">
                    <a16:creationId xmlns:a16="http://schemas.microsoft.com/office/drawing/2014/main" id="{4AED7670-CD0B-34A3-8A94-C798E0C8AB0A}"/>
                  </a:ext>
                </a:extLst>
              </p:cNvPr>
              <p:cNvSpPr txBox="1">
                <a:spLocks noChangeArrowheads="1"/>
              </p:cNvSpPr>
              <p:nvPr/>
            </p:nvSpPr>
            <p:spPr bwMode="auto">
              <a:xfrm>
                <a:off x="1567"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sp>
            <p:nvSpPr>
              <p:cNvPr id="7228" name="Line 91">
                <a:extLst>
                  <a:ext uri="{FF2B5EF4-FFF2-40B4-BE49-F238E27FC236}">
                    <a16:creationId xmlns:a16="http://schemas.microsoft.com/office/drawing/2014/main" id="{F67CF673-DEDE-ED57-82A4-5B0C3DCA9A0F}"/>
                  </a:ext>
                </a:extLst>
              </p:cNvPr>
              <p:cNvSpPr>
                <a:spLocks noChangeShapeType="1"/>
              </p:cNvSpPr>
              <p:nvPr/>
            </p:nvSpPr>
            <p:spPr bwMode="auto">
              <a:xfrm flipH="1">
                <a:off x="1704" y="1933"/>
                <a:ext cx="13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5" name="Group 128">
              <a:extLst>
                <a:ext uri="{FF2B5EF4-FFF2-40B4-BE49-F238E27FC236}">
                  <a16:creationId xmlns:a16="http://schemas.microsoft.com/office/drawing/2014/main" id="{98BC69BB-D691-094A-2B7D-DF2ED8AF3F09}"/>
                </a:ext>
              </a:extLst>
            </p:cNvPr>
            <p:cNvGrpSpPr>
              <a:grpSpLocks/>
            </p:cNvGrpSpPr>
            <p:nvPr/>
          </p:nvGrpSpPr>
          <p:grpSpPr bwMode="auto">
            <a:xfrm>
              <a:off x="1882" y="1752"/>
              <a:ext cx="227" cy="635"/>
              <a:chOff x="1882" y="1752"/>
              <a:chExt cx="227" cy="635"/>
            </a:xfrm>
          </p:grpSpPr>
          <p:sp>
            <p:nvSpPr>
              <p:cNvPr id="7223" name="Oval 87">
                <a:extLst>
                  <a:ext uri="{FF2B5EF4-FFF2-40B4-BE49-F238E27FC236}">
                    <a16:creationId xmlns:a16="http://schemas.microsoft.com/office/drawing/2014/main" id="{0AECA651-B7AD-C82C-5A40-0E3834DEEC24}"/>
                  </a:ext>
                </a:extLst>
              </p:cNvPr>
              <p:cNvSpPr>
                <a:spLocks noChangeArrowheads="1"/>
              </p:cNvSpPr>
              <p:nvPr/>
            </p:nvSpPr>
            <p:spPr bwMode="auto">
              <a:xfrm>
                <a:off x="1882" y="215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4" name="Text Box 88">
                <a:extLst>
                  <a:ext uri="{FF2B5EF4-FFF2-40B4-BE49-F238E27FC236}">
                    <a16:creationId xmlns:a16="http://schemas.microsoft.com/office/drawing/2014/main" id="{71E9BE3C-C854-B3A0-19B4-A216752F565D}"/>
                  </a:ext>
                </a:extLst>
              </p:cNvPr>
              <p:cNvSpPr txBox="1">
                <a:spLocks noChangeArrowheads="1"/>
              </p:cNvSpPr>
              <p:nvPr/>
            </p:nvSpPr>
            <p:spPr bwMode="auto">
              <a:xfrm>
                <a:off x="1885" y="215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sp>
            <p:nvSpPr>
              <p:cNvPr id="7225" name="Line 92">
                <a:extLst>
                  <a:ext uri="{FF2B5EF4-FFF2-40B4-BE49-F238E27FC236}">
                    <a16:creationId xmlns:a16="http://schemas.microsoft.com/office/drawing/2014/main" id="{F7C9F27F-B8BF-B483-78DA-CA20210F9059}"/>
                  </a:ext>
                </a:extLst>
              </p:cNvPr>
              <p:cNvSpPr>
                <a:spLocks noChangeShapeType="1"/>
              </p:cNvSpPr>
              <p:nvPr/>
            </p:nvSpPr>
            <p:spPr bwMode="auto">
              <a:xfrm flipH="1">
                <a:off x="1976" y="1752"/>
                <a:ext cx="45"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6" name="Group 127">
              <a:extLst>
                <a:ext uri="{FF2B5EF4-FFF2-40B4-BE49-F238E27FC236}">
                  <a16:creationId xmlns:a16="http://schemas.microsoft.com/office/drawing/2014/main" id="{A69177A3-66AC-717C-C5D0-C3C4B7C6FC77}"/>
                </a:ext>
              </a:extLst>
            </p:cNvPr>
            <p:cNvGrpSpPr>
              <a:grpSpLocks/>
            </p:cNvGrpSpPr>
            <p:nvPr/>
          </p:nvGrpSpPr>
          <p:grpSpPr bwMode="auto">
            <a:xfrm>
              <a:off x="2202" y="1888"/>
              <a:ext cx="545" cy="412"/>
              <a:chOff x="2202" y="1888"/>
              <a:chExt cx="545" cy="412"/>
            </a:xfrm>
          </p:grpSpPr>
          <p:sp>
            <p:nvSpPr>
              <p:cNvPr id="7218" name="Line 76">
                <a:extLst>
                  <a:ext uri="{FF2B5EF4-FFF2-40B4-BE49-F238E27FC236}">
                    <a16:creationId xmlns:a16="http://schemas.microsoft.com/office/drawing/2014/main" id="{5E2FEE66-E8FC-D625-DB4A-2B5C00B5521A}"/>
                  </a:ext>
                </a:extLst>
              </p:cNvPr>
              <p:cNvSpPr>
                <a:spLocks noChangeShapeType="1"/>
              </p:cNvSpPr>
              <p:nvPr/>
            </p:nvSpPr>
            <p:spPr bwMode="auto">
              <a:xfrm>
                <a:off x="2202" y="2024"/>
                <a:ext cx="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9" name="Line 77">
                <a:extLst>
                  <a:ext uri="{FF2B5EF4-FFF2-40B4-BE49-F238E27FC236}">
                    <a16:creationId xmlns:a16="http://schemas.microsoft.com/office/drawing/2014/main" id="{BF255D5A-EEE0-8755-AF15-95D0FAE24FC5}"/>
                  </a:ext>
                </a:extLst>
              </p:cNvPr>
              <p:cNvSpPr>
                <a:spLocks noChangeShapeType="1"/>
              </p:cNvSpPr>
              <p:nvPr/>
            </p:nvSpPr>
            <p:spPr bwMode="auto">
              <a:xfrm>
                <a:off x="2202" y="188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0" name="Line 78">
                <a:extLst>
                  <a:ext uri="{FF2B5EF4-FFF2-40B4-BE49-F238E27FC236}">
                    <a16:creationId xmlns:a16="http://schemas.microsoft.com/office/drawing/2014/main" id="{A448F294-2641-A468-1247-F91D4F42464C}"/>
                  </a:ext>
                </a:extLst>
              </p:cNvPr>
              <p:cNvSpPr>
                <a:spLocks noChangeShapeType="1"/>
              </p:cNvSpPr>
              <p:nvPr/>
            </p:nvSpPr>
            <p:spPr bwMode="auto">
              <a:xfrm>
                <a:off x="2747" y="188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1" name="Oval 93">
                <a:extLst>
                  <a:ext uri="{FF2B5EF4-FFF2-40B4-BE49-F238E27FC236}">
                    <a16:creationId xmlns:a16="http://schemas.microsoft.com/office/drawing/2014/main" id="{34E6523B-707C-DAA5-863B-0DA87F0ACCB5}"/>
                  </a:ext>
                </a:extLst>
              </p:cNvPr>
              <p:cNvSpPr>
                <a:spLocks noChangeArrowheads="1"/>
              </p:cNvSpPr>
              <p:nvPr/>
            </p:nvSpPr>
            <p:spPr bwMode="auto">
              <a:xfrm>
                <a:off x="2381"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2" name="Text Box 94">
                <a:extLst>
                  <a:ext uri="{FF2B5EF4-FFF2-40B4-BE49-F238E27FC236}">
                    <a16:creationId xmlns:a16="http://schemas.microsoft.com/office/drawing/2014/main" id="{C26828A4-8C01-CACF-44BE-8BB33634ABAD}"/>
                  </a:ext>
                </a:extLst>
              </p:cNvPr>
              <p:cNvSpPr txBox="1">
                <a:spLocks noChangeArrowheads="1"/>
              </p:cNvSpPr>
              <p:nvPr/>
            </p:nvSpPr>
            <p:spPr bwMode="auto">
              <a:xfrm>
                <a:off x="2384" y="206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7197" name="Group 126">
              <a:extLst>
                <a:ext uri="{FF2B5EF4-FFF2-40B4-BE49-F238E27FC236}">
                  <a16:creationId xmlns:a16="http://schemas.microsoft.com/office/drawing/2014/main" id="{A262F40D-659E-D408-99C9-64F49C395653}"/>
                </a:ext>
              </a:extLst>
            </p:cNvPr>
            <p:cNvGrpSpPr>
              <a:grpSpLocks/>
            </p:cNvGrpSpPr>
            <p:nvPr/>
          </p:nvGrpSpPr>
          <p:grpSpPr bwMode="auto">
            <a:xfrm>
              <a:off x="3016" y="1706"/>
              <a:ext cx="227" cy="413"/>
              <a:chOff x="3016" y="1706"/>
              <a:chExt cx="227" cy="413"/>
            </a:xfrm>
          </p:grpSpPr>
          <p:sp>
            <p:nvSpPr>
              <p:cNvPr id="7215" name="Oval 95">
                <a:extLst>
                  <a:ext uri="{FF2B5EF4-FFF2-40B4-BE49-F238E27FC236}">
                    <a16:creationId xmlns:a16="http://schemas.microsoft.com/office/drawing/2014/main" id="{A40D7EB8-7FE8-13B3-0F75-A6909409F430}"/>
                  </a:ext>
                </a:extLst>
              </p:cNvPr>
              <p:cNvSpPr>
                <a:spLocks noChangeArrowheads="1"/>
              </p:cNvSpPr>
              <p:nvPr/>
            </p:nvSpPr>
            <p:spPr bwMode="auto">
              <a:xfrm>
                <a:off x="3016"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6" name="Text Box 96">
                <a:extLst>
                  <a:ext uri="{FF2B5EF4-FFF2-40B4-BE49-F238E27FC236}">
                    <a16:creationId xmlns:a16="http://schemas.microsoft.com/office/drawing/2014/main" id="{F4F5EF21-B1C2-0437-CF6E-5791CE34DC94}"/>
                  </a:ext>
                </a:extLst>
              </p:cNvPr>
              <p:cNvSpPr txBox="1">
                <a:spLocks noChangeArrowheads="1"/>
              </p:cNvSpPr>
              <p:nvPr/>
            </p:nvSpPr>
            <p:spPr bwMode="auto">
              <a:xfrm>
                <a:off x="3019"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sp>
            <p:nvSpPr>
              <p:cNvPr id="7217" name="Line 105">
                <a:extLst>
                  <a:ext uri="{FF2B5EF4-FFF2-40B4-BE49-F238E27FC236}">
                    <a16:creationId xmlns:a16="http://schemas.microsoft.com/office/drawing/2014/main" id="{8D6F5FF7-819C-CC9D-416E-0F13E73DE005}"/>
                  </a:ext>
                </a:extLst>
              </p:cNvPr>
              <p:cNvSpPr>
                <a:spLocks noChangeShapeType="1"/>
              </p:cNvSpPr>
              <p:nvPr/>
            </p:nvSpPr>
            <p:spPr bwMode="auto">
              <a:xfrm flipH="1">
                <a:off x="3155" y="1706"/>
                <a:ext cx="45"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8" name="Group 125">
              <a:extLst>
                <a:ext uri="{FF2B5EF4-FFF2-40B4-BE49-F238E27FC236}">
                  <a16:creationId xmlns:a16="http://schemas.microsoft.com/office/drawing/2014/main" id="{0D0132E0-D95F-DF6A-DD57-9312B46B18AA}"/>
                </a:ext>
              </a:extLst>
            </p:cNvPr>
            <p:cNvGrpSpPr>
              <a:grpSpLocks/>
            </p:cNvGrpSpPr>
            <p:nvPr/>
          </p:nvGrpSpPr>
          <p:grpSpPr bwMode="auto">
            <a:xfrm>
              <a:off x="3382" y="1559"/>
              <a:ext cx="360" cy="560"/>
              <a:chOff x="3382" y="1559"/>
              <a:chExt cx="360" cy="560"/>
            </a:xfrm>
          </p:grpSpPr>
          <p:sp>
            <p:nvSpPr>
              <p:cNvPr id="7212" name="Oval 97">
                <a:extLst>
                  <a:ext uri="{FF2B5EF4-FFF2-40B4-BE49-F238E27FC236}">
                    <a16:creationId xmlns:a16="http://schemas.microsoft.com/office/drawing/2014/main" id="{841B2551-AEDF-D357-D100-2D47C79ADE30}"/>
                  </a:ext>
                </a:extLst>
              </p:cNvPr>
              <p:cNvSpPr>
                <a:spLocks noChangeArrowheads="1"/>
              </p:cNvSpPr>
              <p:nvPr/>
            </p:nvSpPr>
            <p:spPr bwMode="auto">
              <a:xfrm>
                <a:off x="3515" y="188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3" name="Text Box 98">
                <a:extLst>
                  <a:ext uri="{FF2B5EF4-FFF2-40B4-BE49-F238E27FC236}">
                    <a16:creationId xmlns:a16="http://schemas.microsoft.com/office/drawing/2014/main" id="{88B21FB1-23D7-39BB-ED3E-92EF94537DF9}"/>
                  </a:ext>
                </a:extLst>
              </p:cNvPr>
              <p:cNvSpPr txBox="1">
                <a:spLocks noChangeArrowheads="1"/>
              </p:cNvSpPr>
              <p:nvPr/>
            </p:nvSpPr>
            <p:spPr bwMode="auto">
              <a:xfrm>
                <a:off x="3518" y="188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sp>
            <p:nvSpPr>
              <p:cNvPr id="7214" name="Line 106">
                <a:extLst>
                  <a:ext uri="{FF2B5EF4-FFF2-40B4-BE49-F238E27FC236}">
                    <a16:creationId xmlns:a16="http://schemas.microsoft.com/office/drawing/2014/main" id="{B73C0A4D-2321-78EA-3AEE-D4689129E1AE}"/>
                  </a:ext>
                </a:extLst>
              </p:cNvPr>
              <p:cNvSpPr>
                <a:spLocks noChangeShapeType="1"/>
              </p:cNvSpPr>
              <p:nvPr/>
            </p:nvSpPr>
            <p:spPr bwMode="auto">
              <a:xfrm>
                <a:off x="3382" y="1559"/>
                <a:ext cx="181" cy="3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9" name="Group 124">
              <a:extLst>
                <a:ext uri="{FF2B5EF4-FFF2-40B4-BE49-F238E27FC236}">
                  <a16:creationId xmlns:a16="http://schemas.microsoft.com/office/drawing/2014/main" id="{2D79E84D-65BE-1F96-A6BE-71C1B9EC4F72}"/>
                </a:ext>
              </a:extLst>
            </p:cNvPr>
            <p:cNvGrpSpPr>
              <a:grpSpLocks/>
            </p:cNvGrpSpPr>
            <p:nvPr/>
          </p:nvGrpSpPr>
          <p:grpSpPr bwMode="auto">
            <a:xfrm>
              <a:off x="3609" y="1706"/>
              <a:ext cx="544" cy="367"/>
              <a:chOff x="3609" y="1706"/>
              <a:chExt cx="544" cy="367"/>
            </a:xfrm>
          </p:grpSpPr>
          <p:sp>
            <p:nvSpPr>
              <p:cNvPr id="7208" name="Text Box 103">
                <a:extLst>
                  <a:ext uri="{FF2B5EF4-FFF2-40B4-BE49-F238E27FC236}">
                    <a16:creationId xmlns:a16="http://schemas.microsoft.com/office/drawing/2014/main" id="{A0E6CEB8-EE18-4173-DE0A-AAF5D85ABEB2}"/>
                  </a:ext>
                </a:extLst>
              </p:cNvPr>
              <p:cNvSpPr txBox="1">
                <a:spLocks noChangeArrowheads="1"/>
              </p:cNvSpPr>
              <p:nvPr/>
            </p:nvSpPr>
            <p:spPr bwMode="auto">
              <a:xfrm>
                <a:off x="3835" y="1842"/>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10</a:t>
                </a:r>
              </a:p>
            </p:txBody>
          </p:sp>
          <p:sp>
            <p:nvSpPr>
              <p:cNvPr id="7209" name="Oval 104">
                <a:extLst>
                  <a:ext uri="{FF2B5EF4-FFF2-40B4-BE49-F238E27FC236}">
                    <a16:creationId xmlns:a16="http://schemas.microsoft.com/office/drawing/2014/main" id="{46985DEA-FF97-9876-0732-A0464E066500}"/>
                  </a:ext>
                </a:extLst>
              </p:cNvPr>
              <p:cNvSpPr>
                <a:spLocks noChangeArrowheads="1"/>
              </p:cNvSpPr>
              <p:nvPr/>
            </p:nvSpPr>
            <p:spPr bwMode="auto">
              <a:xfrm>
                <a:off x="3880" y="184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0" name="Line 107">
                <a:extLst>
                  <a:ext uri="{FF2B5EF4-FFF2-40B4-BE49-F238E27FC236}">
                    <a16:creationId xmlns:a16="http://schemas.microsoft.com/office/drawing/2014/main" id="{F1714E51-BC68-C4F6-767D-B4828870ADCA}"/>
                  </a:ext>
                </a:extLst>
              </p:cNvPr>
              <p:cNvSpPr>
                <a:spLocks noChangeShapeType="1"/>
              </p:cNvSpPr>
              <p:nvPr/>
            </p:nvSpPr>
            <p:spPr bwMode="auto">
              <a:xfrm>
                <a:off x="3609" y="1706"/>
                <a:ext cx="36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0" name="Group 123">
              <a:extLst>
                <a:ext uri="{FF2B5EF4-FFF2-40B4-BE49-F238E27FC236}">
                  <a16:creationId xmlns:a16="http://schemas.microsoft.com/office/drawing/2014/main" id="{4F4F775A-18EA-6CE6-AF86-AB05C616C2C9}"/>
                </a:ext>
              </a:extLst>
            </p:cNvPr>
            <p:cNvGrpSpPr>
              <a:grpSpLocks/>
            </p:cNvGrpSpPr>
            <p:nvPr/>
          </p:nvGrpSpPr>
          <p:grpSpPr bwMode="auto">
            <a:xfrm>
              <a:off x="3790" y="1480"/>
              <a:ext cx="636" cy="231"/>
              <a:chOff x="3790" y="1480"/>
              <a:chExt cx="636" cy="231"/>
            </a:xfrm>
          </p:grpSpPr>
          <p:sp>
            <p:nvSpPr>
              <p:cNvPr id="7205" name="Text Box 101">
                <a:extLst>
                  <a:ext uri="{FF2B5EF4-FFF2-40B4-BE49-F238E27FC236}">
                    <a16:creationId xmlns:a16="http://schemas.microsoft.com/office/drawing/2014/main" id="{35029F37-BB97-E3FF-B9E9-2C0679B0BDC8}"/>
                  </a:ext>
                </a:extLst>
              </p:cNvPr>
              <p:cNvSpPr txBox="1">
                <a:spLocks noChangeArrowheads="1"/>
              </p:cNvSpPr>
              <p:nvPr/>
            </p:nvSpPr>
            <p:spPr bwMode="auto">
              <a:xfrm>
                <a:off x="4108" y="1480"/>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11</a:t>
                </a:r>
              </a:p>
            </p:txBody>
          </p:sp>
          <p:sp>
            <p:nvSpPr>
              <p:cNvPr id="7206" name="Oval 102">
                <a:extLst>
                  <a:ext uri="{FF2B5EF4-FFF2-40B4-BE49-F238E27FC236}">
                    <a16:creationId xmlns:a16="http://schemas.microsoft.com/office/drawing/2014/main" id="{930CF23F-D5CA-F88A-5B69-99E26527E8C2}"/>
                  </a:ext>
                </a:extLst>
              </p:cNvPr>
              <p:cNvSpPr>
                <a:spLocks noChangeArrowheads="1"/>
              </p:cNvSpPr>
              <p:nvPr/>
            </p:nvSpPr>
            <p:spPr bwMode="auto">
              <a:xfrm>
                <a:off x="4153"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7" name="Line 109">
                <a:extLst>
                  <a:ext uri="{FF2B5EF4-FFF2-40B4-BE49-F238E27FC236}">
                    <a16:creationId xmlns:a16="http://schemas.microsoft.com/office/drawing/2014/main" id="{670C3D7B-96F2-62B5-9A05-429D8EB4F789}"/>
                  </a:ext>
                </a:extLst>
              </p:cNvPr>
              <p:cNvSpPr>
                <a:spLocks noChangeShapeType="1"/>
              </p:cNvSpPr>
              <p:nvPr/>
            </p:nvSpPr>
            <p:spPr bwMode="auto">
              <a:xfrm flipH="1" flipV="1">
                <a:off x="3790" y="1480"/>
                <a:ext cx="363"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1" name="Group 122">
              <a:extLst>
                <a:ext uri="{FF2B5EF4-FFF2-40B4-BE49-F238E27FC236}">
                  <a16:creationId xmlns:a16="http://schemas.microsoft.com/office/drawing/2014/main" id="{7D208D25-40F9-7D4C-8E4B-7564C6A9D4A8}"/>
                </a:ext>
              </a:extLst>
            </p:cNvPr>
            <p:cNvGrpSpPr>
              <a:grpSpLocks/>
            </p:cNvGrpSpPr>
            <p:nvPr/>
          </p:nvGrpSpPr>
          <p:grpSpPr bwMode="auto">
            <a:xfrm>
              <a:off x="3563" y="890"/>
              <a:ext cx="863" cy="322"/>
              <a:chOff x="3563" y="890"/>
              <a:chExt cx="863" cy="322"/>
            </a:xfrm>
          </p:grpSpPr>
          <p:sp>
            <p:nvSpPr>
              <p:cNvPr id="7202" name="Text Box 99">
                <a:extLst>
                  <a:ext uri="{FF2B5EF4-FFF2-40B4-BE49-F238E27FC236}">
                    <a16:creationId xmlns:a16="http://schemas.microsoft.com/office/drawing/2014/main" id="{42E70E28-70BB-0E27-EF0C-CCF253B5CD8E}"/>
                  </a:ext>
                </a:extLst>
              </p:cNvPr>
              <p:cNvSpPr txBox="1">
                <a:spLocks noChangeArrowheads="1"/>
              </p:cNvSpPr>
              <p:nvPr/>
            </p:nvSpPr>
            <p:spPr bwMode="auto">
              <a:xfrm>
                <a:off x="4108" y="981"/>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12</a:t>
                </a:r>
              </a:p>
            </p:txBody>
          </p:sp>
          <p:sp>
            <p:nvSpPr>
              <p:cNvPr id="7203" name="Oval 100">
                <a:extLst>
                  <a:ext uri="{FF2B5EF4-FFF2-40B4-BE49-F238E27FC236}">
                    <a16:creationId xmlns:a16="http://schemas.microsoft.com/office/drawing/2014/main" id="{898560E9-7022-23EA-4CD0-A0F051C8AD2B}"/>
                  </a:ext>
                </a:extLst>
              </p:cNvPr>
              <p:cNvSpPr>
                <a:spLocks noChangeArrowheads="1"/>
              </p:cNvSpPr>
              <p:nvPr/>
            </p:nvSpPr>
            <p:spPr bwMode="auto">
              <a:xfrm>
                <a:off x="4153"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Line 110">
                <a:extLst>
                  <a:ext uri="{FF2B5EF4-FFF2-40B4-BE49-F238E27FC236}">
                    <a16:creationId xmlns:a16="http://schemas.microsoft.com/office/drawing/2014/main" id="{C8D53E65-6CD0-C28D-7129-193DD27B5E93}"/>
                  </a:ext>
                </a:extLst>
              </p:cNvPr>
              <p:cNvSpPr>
                <a:spLocks noChangeShapeType="1"/>
              </p:cNvSpPr>
              <p:nvPr/>
            </p:nvSpPr>
            <p:spPr bwMode="auto">
              <a:xfrm flipH="1" flipV="1">
                <a:off x="3563" y="890"/>
                <a:ext cx="59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7182" name="Group 116">
            <a:extLst>
              <a:ext uri="{FF2B5EF4-FFF2-40B4-BE49-F238E27FC236}">
                <a16:creationId xmlns:a16="http://schemas.microsoft.com/office/drawing/2014/main" id="{944737CA-1FEE-F05B-D2B5-F08DAAEA2AC0}"/>
              </a:ext>
            </a:extLst>
          </p:cNvPr>
          <p:cNvGrpSpPr>
            <a:grpSpLocks/>
          </p:cNvGrpSpPr>
          <p:nvPr/>
        </p:nvGrpSpPr>
        <p:grpSpPr bwMode="auto">
          <a:xfrm>
            <a:off x="5867400" y="5799138"/>
            <a:ext cx="3025775" cy="374650"/>
            <a:chOff x="3696" y="3653"/>
            <a:chExt cx="1906" cy="236"/>
          </a:xfrm>
        </p:grpSpPr>
        <p:sp>
          <p:nvSpPr>
            <p:cNvPr id="7187" name="Text Box 67">
              <a:extLst>
                <a:ext uri="{FF2B5EF4-FFF2-40B4-BE49-F238E27FC236}">
                  <a16:creationId xmlns:a16="http://schemas.microsoft.com/office/drawing/2014/main" id="{AD781509-2BEA-2A13-9E9C-51A05977C7A3}"/>
                </a:ext>
              </a:extLst>
            </p:cNvPr>
            <p:cNvSpPr txBox="1">
              <a:spLocks noChangeArrowheads="1"/>
            </p:cNvSpPr>
            <p:nvPr/>
          </p:nvSpPr>
          <p:spPr bwMode="auto">
            <a:xfrm>
              <a:off x="3696" y="3657"/>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12</a:t>
              </a:r>
            </a:p>
          </p:txBody>
        </p:sp>
        <p:sp>
          <p:nvSpPr>
            <p:cNvPr id="7188" name="Rectangle 68">
              <a:extLst>
                <a:ext uri="{FF2B5EF4-FFF2-40B4-BE49-F238E27FC236}">
                  <a16:creationId xmlns:a16="http://schemas.microsoft.com/office/drawing/2014/main" id="{F36111CE-9F55-1444-3DD9-ABF568A8288D}"/>
                </a:ext>
              </a:extLst>
            </p:cNvPr>
            <p:cNvSpPr>
              <a:spLocks noChangeArrowheads="1"/>
            </p:cNvSpPr>
            <p:nvPr/>
          </p:nvSpPr>
          <p:spPr bwMode="auto">
            <a:xfrm>
              <a:off x="4059" y="3662"/>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Oval 115">
              <a:extLst>
                <a:ext uri="{FF2B5EF4-FFF2-40B4-BE49-F238E27FC236}">
                  <a16:creationId xmlns:a16="http://schemas.microsoft.com/office/drawing/2014/main" id="{A2A8B24E-A0B0-C0E2-FDFF-87B2CE832B5E}"/>
                </a:ext>
              </a:extLst>
            </p:cNvPr>
            <p:cNvSpPr>
              <a:spLocks noChangeArrowheads="1"/>
            </p:cNvSpPr>
            <p:nvPr/>
          </p:nvSpPr>
          <p:spPr bwMode="auto">
            <a:xfrm>
              <a:off x="3742" y="365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183" name="Group 118">
            <a:extLst>
              <a:ext uri="{FF2B5EF4-FFF2-40B4-BE49-F238E27FC236}">
                <a16:creationId xmlns:a16="http://schemas.microsoft.com/office/drawing/2014/main" id="{A98DD4CC-C4F2-9346-36E8-AE62D99574BA}"/>
              </a:ext>
            </a:extLst>
          </p:cNvPr>
          <p:cNvGrpSpPr>
            <a:grpSpLocks/>
          </p:cNvGrpSpPr>
          <p:nvPr/>
        </p:nvGrpSpPr>
        <p:grpSpPr bwMode="auto">
          <a:xfrm>
            <a:off x="5868988" y="5300663"/>
            <a:ext cx="3024187" cy="368300"/>
            <a:chOff x="3697" y="3339"/>
            <a:chExt cx="1905" cy="232"/>
          </a:xfrm>
        </p:grpSpPr>
        <p:sp>
          <p:nvSpPr>
            <p:cNvPr id="7184" name="Rectangle 41">
              <a:extLst>
                <a:ext uri="{FF2B5EF4-FFF2-40B4-BE49-F238E27FC236}">
                  <a16:creationId xmlns:a16="http://schemas.microsoft.com/office/drawing/2014/main" id="{C8CD2796-C476-4F29-6408-97AA7C86E64A}"/>
                </a:ext>
              </a:extLst>
            </p:cNvPr>
            <p:cNvSpPr>
              <a:spLocks noChangeArrowheads="1"/>
            </p:cNvSpPr>
            <p:nvPr/>
          </p:nvSpPr>
          <p:spPr bwMode="auto">
            <a:xfrm>
              <a:off x="4059" y="3344"/>
              <a:ext cx="154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5" name="Text Box 65">
              <a:extLst>
                <a:ext uri="{FF2B5EF4-FFF2-40B4-BE49-F238E27FC236}">
                  <a16:creationId xmlns:a16="http://schemas.microsoft.com/office/drawing/2014/main" id="{BD3DCC55-C84B-5553-BCC3-F45402CD3E9A}"/>
                </a:ext>
              </a:extLst>
            </p:cNvPr>
            <p:cNvSpPr txBox="1">
              <a:spLocks noChangeArrowheads="1"/>
            </p:cNvSpPr>
            <p:nvPr/>
          </p:nvSpPr>
          <p:spPr bwMode="auto">
            <a:xfrm>
              <a:off x="3697" y="3339"/>
              <a:ext cx="33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11</a:t>
              </a:r>
            </a:p>
          </p:txBody>
        </p:sp>
        <p:sp>
          <p:nvSpPr>
            <p:cNvPr id="7186" name="Oval 117">
              <a:extLst>
                <a:ext uri="{FF2B5EF4-FFF2-40B4-BE49-F238E27FC236}">
                  <a16:creationId xmlns:a16="http://schemas.microsoft.com/office/drawing/2014/main" id="{58D5BEF9-67EC-9707-7AC0-F7E4809490DB}"/>
                </a:ext>
              </a:extLst>
            </p:cNvPr>
            <p:cNvSpPr>
              <a:spLocks noChangeArrowheads="1"/>
            </p:cNvSpPr>
            <p:nvPr/>
          </p:nvSpPr>
          <p:spPr bwMode="auto">
            <a:xfrm>
              <a:off x="3743" y="334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C8F20AD-BDCE-CF45-FBB5-051DBD58B8B6}"/>
              </a:ext>
            </a:extLst>
          </p:cNvPr>
          <p:cNvSpPr>
            <a:spLocks noGrp="1" noChangeArrowheads="1"/>
          </p:cNvSpPr>
          <p:nvPr>
            <p:ph type="title"/>
          </p:nvPr>
        </p:nvSpPr>
        <p:spPr/>
        <p:txBody>
          <a:bodyPr/>
          <a:lstStyle/>
          <a:p>
            <a:r>
              <a:rPr lang="de-DE" altLang="de-DE"/>
              <a:t>Der Körperbau der Spinne</a:t>
            </a:r>
          </a:p>
        </p:txBody>
      </p:sp>
      <p:grpSp>
        <p:nvGrpSpPr>
          <p:cNvPr id="8195" name="Group 150">
            <a:extLst>
              <a:ext uri="{FF2B5EF4-FFF2-40B4-BE49-F238E27FC236}">
                <a16:creationId xmlns:a16="http://schemas.microsoft.com/office/drawing/2014/main" id="{7956C998-D9AD-BD8D-97DF-D398C66EAB4B}"/>
              </a:ext>
            </a:extLst>
          </p:cNvPr>
          <p:cNvGrpSpPr>
            <a:grpSpLocks/>
          </p:cNvGrpSpPr>
          <p:nvPr/>
        </p:nvGrpSpPr>
        <p:grpSpPr bwMode="auto">
          <a:xfrm>
            <a:off x="684213" y="1195388"/>
            <a:ext cx="7921625" cy="3529012"/>
            <a:chOff x="431" y="753"/>
            <a:chExt cx="4990" cy="2223"/>
          </a:xfrm>
        </p:grpSpPr>
        <p:pic>
          <p:nvPicPr>
            <p:cNvPr id="8196" name="Picture 58" descr="spinne">
              <a:extLst>
                <a:ext uri="{FF2B5EF4-FFF2-40B4-BE49-F238E27FC236}">
                  <a16:creationId xmlns:a16="http://schemas.microsoft.com/office/drawing/2014/main" id="{2E70B739-ABB0-5B15-7352-278F5A7D53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7" y="1071"/>
              <a:ext cx="2767" cy="1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7" name="Group 148">
              <a:extLst>
                <a:ext uri="{FF2B5EF4-FFF2-40B4-BE49-F238E27FC236}">
                  <a16:creationId xmlns:a16="http://schemas.microsoft.com/office/drawing/2014/main" id="{258CDF62-49FA-4D0D-9C8C-ECAB73BA31AD}"/>
                </a:ext>
              </a:extLst>
            </p:cNvPr>
            <p:cNvGrpSpPr>
              <a:grpSpLocks/>
            </p:cNvGrpSpPr>
            <p:nvPr/>
          </p:nvGrpSpPr>
          <p:grpSpPr bwMode="auto">
            <a:xfrm>
              <a:off x="3515" y="1214"/>
              <a:ext cx="1815" cy="408"/>
              <a:chOff x="3515" y="1214"/>
              <a:chExt cx="1815" cy="408"/>
            </a:xfrm>
          </p:grpSpPr>
          <p:sp>
            <p:nvSpPr>
              <p:cNvPr id="8250" name="Line 110">
                <a:extLst>
                  <a:ext uri="{FF2B5EF4-FFF2-40B4-BE49-F238E27FC236}">
                    <a16:creationId xmlns:a16="http://schemas.microsoft.com/office/drawing/2014/main" id="{68FE3259-5819-65C9-06B0-33D1839F2BEB}"/>
                  </a:ext>
                </a:extLst>
              </p:cNvPr>
              <p:cNvSpPr>
                <a:spLocks noChangeShapeType="1"/>
              </p:cNvSpPr>
              <p:nvPr/>
            </p:nvSpPr>
            <p:spPr bwMode="auto">
              <a:xfrm flipH="1" flipV="1">
                <a:off x="3515" y="1252"/>
                <a:ext cx="590"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51" name="Rectangle 113">
                <a:extLst>
                  <a:ext uri="{FF2B5EF4-FFF2-40B4-BE49-F238E27FC236}">
                    <a16:creationId xmlns:a16="http://schemas.microsoft.com/office/drawing/2014/main" id="{F1854771-2E21-8C3F-889C-C77BE19E6CF0}"/>
                  </a:ext>
                </a:extLst>
              </p:cNvPr>
              <p:cNvSpPr>
                <a:spLocks noChangeArrowheads="1"/>
              </p:cNvSpPr>
              <p:nvPr/>
            </p:nvSpPr>
            <p:spPr bwMode="auto">
              <a:xfrm>
                <a:off x="4105" y="1214"/>
                <a:ext cx="1134" cy="40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52" name="Text Box 114">
                <a:extLst>
                  <a:ext uri="{FF2B5EF4-FFF2-40B4-BE49-F238E27FC236}">
                    <a16:creationId xmlns:a16="http://schemas.microsoft.com/office/drawing/2014/main" id="{517A5EC6-CBB1-3971-5DA3-C66232644C03}"/>
                  </a:ext>
                </a:extLst>
              </p:cNvPr>
              <p:cNvSpPr txBox="1">
                <a:spLocks noChangeArrowheads="1"/>
              </p:cNvSpPr>
              <p:nvPr/>
            </p:nvSpPr>
            <p:spPr bwMode="auto">
              <a:xfrm>
                <a:off x="4105" y="1253"/>
                <a:ext cx="1225"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offenes</a:t>
                </a:r>
                <a:br>
                  <a:rPr lang="de-DE" altLang="de-DE" sz="1600" dirty="0"/>
                </a:br>
                <a:r>
                  <a:rPr lang="de-DE" altLang="de-DE" sz="1600" dirty="0"/>
                  <a:t>Gefäßsystem</a:t>
                </a:r>
              </a:p>
            </p:txBody>
          </p:sp>
        </p:grpSp>
        <p:grpSp>
          <p:nvGrpSpPr>
            <p:cNvPr id="8198" name="Group 146">
              <a:extLst>
                <a:ext uri="{FF2B5EF4-FFF2-40B4-BE49-F238E27FC236}">
                  <a16:creationId xmlns:a16="http://schemas.microsoft.com/office/drawing/2014/main" id="{705265B7-4257-D02D-CC6F-E97693B15D17}"/>
                </a:ext>
              </a:extLst>
            </p:cNvPr>
            <p:cNvGrpSpPr>
              <a:grpSpLocks/>
            </p:cNvGrpSpPr>
            <p:nvPr/>
          </p:nvGrpSpPr>
          <p:grpSpPr bwMode="auto">
            <a:xfrm>
              <a:off x="3561" y="2068"/>
              <a:ext cx="1860" cy="363"/>
              <a:chOff x="3561" y="2068"/>
              <a:chExt cx="1860" cy="363"/>
            </a:xfrm>
          </p:grpSpPr>
          <p:sp>
            <p:nvSpPr>
              <p:cNvPr id="8246" name="Text Box 83">
                <a:extLst>
                  <a:ext uri="{FF2B5EF4-FFF2-40B4-BE49-F238E27FC236}">
                    <a16:creationId xmlns:a16="http://schemas.microsoft.com/office/drawing/2014/main" id="{B75956E5-D16E-61B4-B02B-9032D72B4DAE}"/>
                  </a:ext>
                </a:extLst>
              </p:cNvPr>
              <p:cNvSpPr txBox="1">
                <a:spLocks noChangeArrowheads="1"/>
              </p:cNvSpPr>
              <p:nvPr/>
            </p:nvSpPr>
            <p:spPr bwMode="auto">
              <a:xfrm>
                <a:off x="3878" y="2205"/>
                <a:ext cx="15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Spinndrüsen</a:t>
                </a:r>
              </a:p>
            </p:txBody>
          </p:sp>
          <p:sp>
            <p:nvSpPr>
              <p:cNvPr id="8247" name="Line 107">
                <a:extLst>
                  <a:ext uri="{FF2B5EF4-FFF2-40B4-BE49-F238E27FC236}">
                    <a16:creationId xmlns:a16="http://schemas.microsoft.com/office/drawing/2014/main" id="{0E112169-14E8-5C9C-7E54-EB61115ACE4B}"/>
                  </a:ext>
                </a:extLst>
              </p:cNvPr>
              <p:cNvSpPr>
                <a:spLocks noChangeShapeType="1"/>
              </p:cNvSpPr>
              <p:nvPr/>
            </p:nvSpPr>
            <p:spPr bwMode="auto">
              <a:xfrm>
                <a:off x="3561" y="2068"/>
                <a:ext cx="36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9" name="Rectangle 115">
                <a:extLst>
                  <a:ext uri="{FF2B5EF4-FFF2-40B4-BE49-F238E27FC236}">
                    <a16:creationId xmlns:a16="http://schemas.microsoft.com/office/drawing/2014/main" id="{DC1196A3-AC0A-4812-A9B8-8349408BA1D1}"/>
                  </a:ext>
                </a:extLst>
              </p:cNvPr>
              <p:cNvSpPr>
                <a:spLocks noChangeArrowheads="1"/>
              </p:cNvSpPr>
              <p:nvPr/>
            </p:nvSpPr>
            <p:spPr bwMode="auto">
              <a:xfrm>
                <a:off x="3877" y="2204"/>
                <a:ext cx="104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199" name="Group 140">
              <a:extLst>
                <a:ext uri="{FF2B5EF4-FFF2-40B4-BE49-F238E27FC236}">
                  <a16:creationId xmlns:a16="http://schemas.microsoft.com/office/drawing/2014/main" id="{04957197-87A2-0D72-B2E4-A39C55F83C16}"/>
                </a:ext>
              </a:extLst>
            </p:cNvPr>
            <p:cNvGrpSpPr>
              <a:grpSpLocks/>
            </p:cNvGrpSpPr>
            <p:nvPr/>
          </p:nvGrpSpPr>
          <p:grpSpPr bwMode="auto">
            <a:xfrm>
              <a:off x="522" y="1660"/>
              <a:ext cx="1587" cy="227"/>
              <a:chOff x="522" y="1660"/>
              <a:chExt cx="1587" cy="227"/>
            </a:xfrm>
          </p:grpSpPr>
          <p:sp>
            <p:nvSpPr>
              <p:cNvPr id="8243" name="Line 86">
                <a:extLst>
                  <a:ext uri="{FF2B5EF4-FFF2-40B4-BE49-F238E27FC236}">
                    <a16:creationId xmlns:a16="http://schemas.microsoft.com/office/drawing/2014/main" id="{C4390F7F-07EF-1701-E5C2-D7A001E15BC0}"/>
                  </a:ext>
                </a:extLst>
              </p:cNvPr>
              <p:cNvSpPr>
                <a:spLocks noChangeShapeType="1"/>
              </p:cNvSpPr>
              <p:nvPr/>
            </p:nvSpPr>
            <p:spPr bwMode="auto">
              <a:xfrm>
                <a:off x="1247" y="1751"/>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4" name="Text Box 117">
                <a:extLst>
                  <a:ext uri="{FF2B5EF4-FFF2-40B4-BE49-F238E27FC236}">
                    <a16:creationId xmlns:a16="http://schemas.microsoft.com/office/drawing/2014/main" id="{68F2B3D8-02BA-6916-39AF-F9ED4AFE8AE7}"/>
                  </a:ext>
                </a:extLst>
              </p:cNvPr>
              <p:cNvSpPr txBox="1">
                <a:spLocks noChangeArrowheads="1"/>
              </p:cNvSpPr>
              <p:nvPr/>
            </p:nvSpPr>
            <p:spPr bwMode="auto">
              <a:xfrm>
                <a:off x="567" y="1660"/>
                <a:ext cx="72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Giftdrüse</a:t>
                </a:r>
              </a:p>
            </p:txBody>
          </p:sp>
          <p:sp>
            <p:nvSpPr>
              <p:cNvPr id="8245" name="Rectangle 118">
                <a:extLst>
                  <a:ext uri="{FF2B5EF4-FFF2-40B4-BE49-F238E27FC236}">
                    <a16:creationId xmlns:a16="http://schemas.microsoft.com/office/drawing/2014/main" id="{0821B91D-9932-2D06-1F0D-0998D98FDABA}"/>
                  </a:ext>
                </a:extLst>
              </p:cNvPr>
              <p:cNvSpPr>
                <a:spLocks noChangeArrowheads="1"/>
              </p:cNvSpPr>
              <p:nvPr/>
            </p:nvSpPr>
            <p:spPr bwMode="auto">
              <a:xfrm>
                <a:off x="522" y="1660"/>
                <a:ext cx="72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00" name="Group 141">
              <a:extLst>
                <a:ext uri="{FF2B5EF4-FFF2-40B4-BE49-F238E27FC236}">
                  <a16:creationId xmlns:a16="http://schemas.microsoft.com/office/drawing/2014/main" id="{F86773ED-BDAA-340F-9618-AAA8370AA083}"/>
                </a:ext>
              </a:extLst>
            </p:cNvPr>
            <p:cNvGrpSpPr>
              <a:grpSpLocks/>
            </p:cNvGrpSpPr>
            <p:nvPr/>
          </p:nvGrpSpPr>
          <p:grpSpPr bwMode="auto">
            <a:xfrm>
              <a:off x="703" y="2203"/>
              <a:ext cx="1178" cy="773"/>
              <a:chOff x="703" y="2203"/>
              <a:chExt cx="1178" cy="773"/>
            </a:xfrm>
          </p:grpSpPr>
          <p:sp>
            <p:nvSpPr>
              <p:cNvPr id="8240" name="Line 91">
                <a:extLst>
                  <a:ext uri="{FF2B5EF4-FFF2-40B4-BE49-F238E27FC236}">
                    <a16:creationId xmlns:a16="http://schemas.microsoft.com/office/drawing/2014/main" id="{E0BDC32B-CE3D-901E-4EEB-5FDAA2A37EA0}"/>
                  </a:ext>
                </a:extLst>
              </p:cNvPr>
              <p:cNvSpPr>
                <a:spLocks noChangeShapeType="1"/>
              </p:cNvSpPr>
              <p:nvPr/>
            </p:nvSpPr>
            <p:spPr bwMode="auto">
              <a:xfrm flipH="1">
                <a:off x="1429" y="2203"/>
                <a:ext cx="452" cy="5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1" name="Text Box 119">
                <a:extLst>
                  <a:ext uri="{FF2B5EF4-FFF2-40B4-BE49-F238E27FC236}">
                    <a16:creationId xmlns:a16="http://schemas.microsoft.com/office/drawing/2014/main" id="{E63E9995-CE3F-4DE0-0F6A-BD6AB36A88EE}"/>
                  </a:ext>
                </a:extLst>
              </p:cNvPr>
              <p:cNvSpPr txBox="1">
                <a:spLocks noChangeArrowheads="1"/>
              </p:cNvSpPr>
              <p:nvPr/>
            </p:nvSpPr>
            <p:spPr bwMode="auto">
              <a:xfrm>
                <a:off x="703" y="2749"/>
                <a:ext cx="77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Kiefertaster</a:t>
                </a:r>
              </a:p>
            </p:txBody>
          </p:sp>
          <p:sp>
            <p:nvSpPr>
              <p:cNvPr id="8242" name="Rectangle 120">
                <a:extLst>
                  <a:ext uri="{FF2B5EF4-FFF2-40B4-BE49-F238E27FC236}">
                    <a16:creationId xmlns:a16="http://schemas.microsoft.com/office/drawing/2014/main" id="{4FADB90A-3E23-8BE5-7579-AB5AA359F4E0}"/>
                  </a:ext>
                </a:extLst>
              </p:cNvPr>
              <p:cNvSpPr>
                <a:spLocks noChangeArrowheads="1"/>
              </p:cNvSpPr>
              <p:nvPr/>
            </p:nvSpPr>
            <p:spPr bwMode="auto">
              <a:xfrm>
                <a:off x="703" y="2749"/>
                <a:ext cx="81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01" name="Group 139">
              <a:extLst>
                <a:ext uri="{FF2B5EF4-FFF2-40B4-BE49-F238E27FC236}">
                  <a16:creationId xmlns:a16="http://schemas.microsoft.com/office/drawing/2014/main" id="{7196F8C6-6F47-4EE3-8478-C7904B051D09}"/>
                </a:ext>
              </a:extLst>
            </p:cNvPr>
            <p:cNvGrpSpPr>
              <a:grpSpLocks/>
            </p:cNvGrpSpPr>
            <p:nvPr/>
          </p:nvGrpSpPr>
          <p:grpSpPr bwMode="auto">
            <a:xfrm>
              <a:off x="431" y="1297"/>
              <a:ext cx="1542" cy="409"/>
              <a:chOff x="431" y="1297"/>
              <a:chExt cx="1542" cy="409"/>
            </a:xfrm>
          </p:grpSpPr>
          <p:sp>
            <p:nvSpPr>
              <p:cNvPr id="8237" name="Line 85">
                <a:extLst>
                  <a:ext uri="{FF2B5EF4-FFF2-40B4-BE49-F238E27FC236}">
                    <a16:creationId xmlns:a16="http://schemas.microsoft.com/office/drawing/2014/main" id="{D2684AC4-CB90-0DAE-6670-75777EE4678A}"/>
                  </a:ext>
                </a:extLst>
              </p:cNvPr>
              <p:cNvSpPr>
                <a:spLocks noChangeShapeType="1"/>
              </p:cNvSpPr>
              <p:nvPr/>
            </p:nvSpPr>
            <p:spPr bwMode="auto">
              <a:xfrm>
                <a:off x="1383" y="1479"/>
                <a:ext cx="59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8" name="Text Box 121">
                <a:extLst>
                  <a:ext uri="{FF2B5EF4-FFF2-40B4-BE49-F238E27FC236}">
                    <a16:creationId xmlns:a16="http://schemas.microsoft.com/office/drawing/2014/main" id="{F01B9C5F-1C6E-C436-DC5F-A5226987043F}"/>
                  </a:ext>
                </a:extLst>
              </p:cNvPr>
              <p:cNvSpPr txBox="1">
                <a:spLocks noChangeArrowheads="1"/>
              </p:cNvSpPr>
              <p:nvPr/>
            </p:nvSpPr>
            <p:spPr bwMode="auto">
              <a:xfrm>
                <a:off x="476" y="1297"/>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Punktaugen</a:t>
                </a:r>
              </a:p>
            </p:txBody>
          </p:sp>
          <p:sp>
            <p:nvSpPr>
              <p:cNvPr id="8239" name="Rectangle 122">
                <a:extLst>
                  <a:ext uri="{FF2B5EF4-FFF2-40B4-BE49-F238E27FC236}">
                    <a16:creationId xmlns:a16="http://schemas.microsoft.com/office/drawing/2014/main" id="{BD6F8ACF-1B9A-2F48-F084-21D8E42B9928}"/>
                  </a:ext>
                </a:extLst>
              </p:cNvPr>
              <p:cNvSpPr>
                <a:spLocks noChangeArrowheads="1"/>
              </p:cNvSpPr>
              <p:nvPr/>
            </p:nvSpPr>
            <p:spPr bwMode="auto">
              <a:xfrm>
                <a:off x="431" y="1297"/>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02" name="Group 142">
              <a:extLst>
                <a:ext uri="{FF2B5EF4-FFF2-40B4-BE49-F238E27FC236}">
                  <a16:creationId xmlns:a16="http://schemas.microsoft.com/office/drawing/2014/main" id="{0B529082-92A5-B9CF-6C24-2A9CA5E0AF64}"/>
                </a:ext>
              </a:extLst>
            </p:cNvPr>
            <p:cNvGrpSpPr>
              <a:grpSpLocks/>
            </p:cNvGrpSpPr>
            <p:nvPr/>
          </p:nvGrpSpPr>
          <p:grpSpPr bwMode="auto">
            <a:xfrm>
              <a:off x="1610" y="2023"/>
              <a:ext cx="817" cy="953"/>
              <a:chOff x="1610" y="2023"/>
              <a:chExt cx="817" cy="953"/>
            </a:xfrm>
          </p:grpSpPr>
          <p:sp>
            <p:nvSpPr>
              <p:cNvPr id="8234" name="Line 92">
                <a:extLst>
                  <a:ext uri="{FF2B5EF4-FFF2-40B4-BE49-F238E27FC236}">
                    <a16:creationId xmlns:a16="http://schemas.microsoft.com/office/drawing/2014/main" id="{F199FB10-599B-DF9A-C5B3-6A6BAF6FA3F9}"/>
                  </a:ext>
                </a:extLst>
              </p:cNvPr>
              <p:cNvSpPr>
                <a:spLocks noChangeShapeType="1"/>
              </p:cNvSpPr>
              <p:nvPr/>
            </p:nvSpPr>
            <p:spPr bwMode="auto">
              <a:xfrm flipH="1">
                <a:off x="1882" y="2023"/>
                <a:ext cx="136"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5" name="Text Box 123">
                <a:extLst>
                  <a:ext uri="{FF2B5EF4-FFF2-40B4-BE49-F238E27FC236}">
                    <a16:creationId xmlns:a16="http://schemas.microsoft.com/office/drawing/2014/main" id="{C3983E24-7922-A1EA-28F5-21474C8C0FE8}"/>
                  </a:ext>
                </a:extLst>
              </p:cNvPr>
              <p:cNvSpPr txBox="1">
                <a:spLocks noChangeArrowheads="1"/>
              </p:cNvSpPr>
              <p:nvPr/>
            </p:nvSpPr>
            <p:spPr bwMode="auto">
              <a:xfrm>
                <a:off x="1611" y="2749"/>
                <a:ext cx="81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Kieferklaue</a:t>
                </a:r>
              </a:p>
            </p:txBody>
          </p:sp>
          <p:sp>
            <p:nvSpPr>
              <p:cNvPr id="8236" name="Rectangle 124">
                <a:extLst>
                  <a:ext uri="{FF2B5EF4-FFF2-40B4-BE49-F238E27FC236}">
                    <a16:creationId xmlns:a16="http://schemas.microsoft.com/office/drawing/2014/main" id="{2174B2FC-8A9B-23BB-89D6-15289424DEA4}"/>
                  </a:ext>
                </a:extLst>
              </p:cNvPr>
              <p:cNvSpPr>
                <a:spLocks noChangeArrowheads="1"/>
              </p:cNvSpPr>
              <p:nvPr/>
            </p:nvSpPr>
            <p:spPr bwMode="auto">
              <a:xfrm>
                <a:off x="1610" y="2749"/>
                <a:ext cx="7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03" name="Group 144">
              <a:extLst>
                <a:ext uri="{FF2B5EF4-FFF2-40B4-BE49-F238E27FC236}">
                  <a16:creationId xmlns:a16="http://schemas.microsoft.com/office/drawing/2014/main" id="{69D8CFC7-AEF3-1E66-0C8A-C2193881995F}"/>
                </a:ext>
              </a:extLst>
            </p:cNvPr>
            <p:cNvGrpSpPr>
              <a:grpSpLocks/>
            </p:cNvGrpSpPr>
            <p:nvPr/>
          </p:nvGrpSpPr>
          <p:grpSpPr bwMode="auto">
            <a:xfrm>
              <a:off x="2971" y="2068"/>
              <a:ext cx="952" cy="726"/>
              <a:chOff x="2971" y="2068"/>
              <a:chExt cx="952" cy="726"/>
            </a:xfrm>
          </p:grpSpPr>
          <p:sp>
            <p:nvSpPr>
              <p:cNvPr id="8231" name="Line 105">
                <a:extLst>
                  <a:ext uri="{FF2B5EF4-FFF2-40B4-BE49-F238E27FC236}">
                    <a16:creationId xmlns:a16="http://schemas.microsoft.com/office/drawing/2014/main" id="{63B63426-2911-C79E-5EDB-D92E13C8033B}"/>
                  </a:ext>
                </a:extLst>
              </p:cNvPr>
              <p:cNvSpPr>
                <a:spLocks noChangeShapeType="1"/>
              </p:cNvSpPr>
              <p:nvPr/>
            </p:nvSpPr>
            <p:spPr bwMode="auto">
              <a:xfrm flipH="1">
                <a:off x="3062" y="2068"/>
                <a:ext cx="90"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2" name="Text Box 127">
                <a:extLst>
                  <a:ext uri="{FF2B5EF4-FFF2-40B4-BE49-F238E27FC236}">
                    <a16:creationId xmlns:a16="http://schemas.microsoft.com/office/drawing/2014/main" id="{5BE52F60-504C-1203-E490-5263BA7AD897}"/>
                  </a:ext>
                </a:extLst>
              </p:cNvPr>
              <p:cNvSpPr txBox="1">
                <a:spLocks noChangeArrowheads="1"/>
              </p:cNvSpPr>
              <p:nvPr/>
            </p:nvSpPr>
            <p:spPr bwMode="auto">
              <a:xfrm>
                <a:off x="2971" y="2567"/>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Tracheen</a:t>
                </a:r>
              </a:p>
            </p:txBody>
          </p:sp>
          <p:sp>
            <p:nvSpPr>
              <p:cNvPr id="8233" name="Rectangle 128">
                <a:extLst>
                  <a:ext uri="{FF2B5EF4-FFF2-40B4-BE49-F238E27FC236}">
                    <a16:creationId xmlns:a16="http://schemas.microsoft.com/office/drawing/2014/main" id="{9A60F24A-1B86-B32A-8C74-3C09CCBEB645}"/>
                  </a:ext>
                </a:extLst>
              </p:cNvPr>
              <p:cNvSpPr>
                <a:spLocks noChangeArrowheads="1"/>
              </p:cNvSpPr>
              <p:nvPr/>
            </p:nvSpPr>
            <p:spPr bwMode="auto">
              <a:xfrm>
                <a:off x="2971" y="2567"/>
                <a:ext cx="95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04" name="Group 149">
              <a:extLst>
                <a:ext uri="{FF2B5EF4-FFF2-40B4-BE49-F238E27FC236}">
                  <a16:creationId xmlns:a16="http://schemas.microsoft.com/office/drawing/2014/main" id="{440BEFC4-7275-D65C-B71C-6FB47FBBE800}"/>
                </a:ext>
              </a:extLst>
            </p:cNvPr>
            <p:cNvGrpSpPr>
              <a:grpSpLocks/>
            </p:cNvGrpSpPr>
            <p:nvPr/>
          </p:nvGrpSpPr>
          <p:grpSpPr bwMode="auto">
            <a:xfrm>
              <a:off x="1792" y="753"/>
              <a:ext cx="2222" cy="408"/>
              <a:chOff x="1792" y="753"/>
              <a:chExt cx="2222" cy="408"/>
            </a:xfrm>
          </p:grpSpPr>
          <p:sp>
            <p:nvSpPr>
              <p:cNvPr id="8220" name="Line 69">
                <a:extLst>
                  <a:ext uri="{FF2B5EF4-FFF2-40B4-BE49-F238E27FC236}">
                    <a16:creationId xmlns:a16="http://schemas.microsoft.com/office/drawing/2014/main" id="{F9AB8AAB-6272-CD92-3F22-4556BBA17DC6}"/>
                  </a:ext>
                </a:extLst>
              </p:cNvPr>
              <p:cNvSpPr>
                <a:spLocks noChangeShapeType="1"/>
              </p:cNvSpPr>
              <p:nvPr/>
            </p:nvSpPr>
            <p:spPr bwMode="auto">
              <a:xfrm>
                <a:off x="1837" y="1025"/>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1" name="Line 70">
                <a:extLst>
                  <a:ext uri="{FF2B5EF4-FFF2-40B4-BE49-F238E27FC236}">
                    <a16:creationId xmlns:a16="http://schemas.microsoft.com/office/drawing/2014/main" id="{3BFF3FCE-E19B-426F-C104-903A86480C67}"/>
                  </a:ext>
                </a:extLst>
              </p:cNvPr>
              <p:cNvSpPr>
                <a:spLocks noChangeShapeType="1"/>
              </p:cNvSpPr>
              <p:nvPr/>
            </p:nvSpPr>
            <p:spPr bwMode="auto">
              <a:xfrm>
                <a:off x="2754" y="1025"/>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2" name="Line 71">
                <a:extLst>
                  <a:ext uri="{FF2B5EF4-FFF2-40B4-BE49-F238E27FC236}">
                    <a16:creationId xmlns:a16="http://schemas.microsoft.com/office/drawing/2014/main" id="{39FFF759-55EF-ED82-9B30-E325DFC61E42}"/>
                  </a:ext>
                </a:extLst>
              </p:cNvPr>
              <p:cNvSpPr>
                <a:spLocks noChangeShapeType="1"/>
              </p:cNvSpPr>
              <p:nvPr/>
            </p:nvSpPr>
            <p:spPr bwMode="auto">
              <a:xfrm>
                <a:off x="4014" y="1025"/>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3" name="Line 72">
                <a:extLst>
                  <a:ext uri="{FF2B5EF4-FFF2-40B4-BE49-F238E27FC236}">
                    <a16:creationId xmlns:a16="http://schemas.microsoft.com/office/drawing/2014/main" id="{66DD4D87-DCDB-4B7C-75CC-6D5449B83426}"/>
                  </a:ext>
                </a:extLst>
              </p:cNvPr>
              <p:cNvSpPr>
                <a:spLocks noChangeShapeType="1"/>
              </p:cNvSpPr>
              <p:nvPr/>
            </p:nvSpPr>
            <p:spPr bwMode="auto">
              <a:xfrm>
                <a:off x="1837" y="1025"/>
                <a:ext cx="217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4" name="Line 73">
                <a:extLst>
                  <a:ext uri="{FF2B5EF4-FFF2-40B4-BE49-F238E27FC236}">
                    <a16:creationId xmlns:a16="http://schemas.microsoft.com/office/drawing/2014/main" id="{56AACBE5-4013-D1B2-62A6-382EB27236D2}"/>
                  </a:ext>
                </a:extLst>
              </p:cNvPr>
              <p:cNvSpPr>
                <a:spLocks noChangeShapeType="1"/>
              </p:cNvSpPr>
              <p:nvPr/>
            </p:nvSpPr>
            <p:spPr bwMode="auto">
              <a:xfrm>
                <a:off x="2790" y="1025"/>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5" name="Text Box 129">
                <a:extLst>
                  <a:ext uri="{FF2B5EF4-FFF2-40B4-BE49-F238E27FC236}">
                    <a16:creationId xmlns:a16="http://schemas.microsoft.com/office/drawing/2014/main" id="{B061D577-7D7E-94BB-6C7F-B8D7AEE9148B}"/>
                  </a:ext>
                </a:extLst>
              </p:cNvPr>
              <p:cNvSpPr txBox="1">
                <a:spLocks noChangeArrowheads="1"/>
              </p:cNvSpPr>
              <p:nvPr/>
            </p:nvSpPr>
            <p:spPr bwMode="auto">
              <a:xfrm>
                <a:off x="3016" y="753"/>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Hinterleib</a:t>
                </a:r>
              </a:p>
            </p:txBody>
          </p:sp>
          <p:sp>
            <p:nvSpPr>
              <p:cNvPr id="8226" name="Rectangle 130">
                <a:extLst>
                  <a:ext uri="{FF2B5EF4-FFF2-40B4-BE49-F238E27FC236}">
                    <a16:creationId xmlns:a16="http://schemas.microsoft.com/office/drawing/2014/main" id="{58A6C6CC-1520-B84F-6948-D05B3634364C}"/>
                  </a:ext>
                </a:extLst>
              </p:cNvPr>
              <p:cNvSpPr>
                <a:spLocks noChangeArrowheads="1"/>
              </p:cNvSpPr>
              <p:nvPr/>
            </p:nvSpPr>
            <p:spPr bwMode="auto">
              <a:xfrm>
                <a:off x="2971" y="753"/>
                <a:ext cx="7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7" name="Text Box 131">
                <a:extLst>
                  <a:ext uri="{FF2B5EF4-FFF2-40B4-BE49-F238E27FC236}">
                    <a16:creationId xmlns:a16="http://schemas.microsoft.com/office/drawing/2014/main" id="{4A6B3C59-6C23-31A0-9933-FE94854B5091}"/>
                  </a:ext>
                </a:extLst>
              </p:cNvPr>
              <p:cNvSpPr txBox="1">
                <a:spLocks noChangeArrowheads="1"/>
              </p:cNvSpPr>
              <p:nvPr/>
            </p:nvSpPr>
            <p:spPr bwMode="auto">
              <a:xfrm>
                <a:off x="1793" y="753"/>
                <a:ext cx="108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Kopf-Bruststück</a:t>
                </a:r>
              </a:p>
            </p:txBody>
          </p:sp>
          <p:sp>
            <p:nvSpPr>
              <p:cNvPr id="8228" name="Rectangle 132">
                <a:extLst>
                  <a:ext uri="{FF2B5EF4-FFF2-40B4-BE49-F238E27FC236}">
                    <a16:creationId xmlns:a16="http://schemas.microsoft.com/office/drawing/2014/main" id="{4DE33A54-4986-41DE-B2A7-8391D06FF9D5}"/>
                  </a:ext>
                </a:extLst>
              </p:cNvPr>
              <p:cNvSpPr>
                <a:spLocks noChangeArrowheads="1"/>
              </p:cNvSpPr>
              <p:nvPr/>
            </p:nvSpPr>
            <p:spPr bwMode="auto">
              <a:xfrm>
                <a:off x="1792" y="753"/>
                <a:ext cx="99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9" name="Line 133">
                <a:extLst>
                  <a:ext uri="{FF2B5EF4-FFF2-40B4-BE49-F238E27FC236}">
                    <a16:creationId xmlns:a16="http://schemas.microsoft.com/office/drawing/2014/main" id="{5FB68443-7D81-156B-46EB-9B82524F6841}"/>
                  </a:ext>
                </a:extLst>
              </p:cNvPr>
              <p:cNvSpPr>
                <a:spLocks noChangeShapeType="1"/>
              </p:cNvSpPr>
              <p:nvPr/>
            </p:nvSpPr>
            <p:spPr bwMode="auto">
              <a:xfrm>
                <a:off x="2245" y="980"/>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0" name="Line 134">
                <a:extLst>
                  <a:ext uri="{FF2B5EF4-FFF2-40B4-BE49-F238E27FC236}">
                    <a16:creationId xmlns:a16="http://schemas.microsoft.com/office/drawing/2014/main" id="{24F6819F-C917-6DB7-2E8F-2B0D2FC3B7E2}"/>
                  </a:ext>
                </a:extLst>
              </p:cNvPr>
              <p:cNvSpPr>
                <a:spLocks noChangeShapeType="1"/>
              </p:cNvSpPr>
              <p:nvPr/>
            </p:nvSpPr>
            <p:spPr bwMode="auto">
              <a:xfrm>
                <a:off x="3379" y="980"/>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5" name="Group 143">
              <a:extLst>
                <a:ext uri="{FF2B5EF4-FFF2-40B4-BE49-F238E27FC236}">
                  <a16:creationId xmlns:a16="http://schemas.microsoft.com/office/drawing/2014/main" id="{EC823E89-81CA-9917-64FD-9C14AA03CC08}"/>
                </a:ext>
              </a:extLst>
            </p:cNvPr>
            <p:cNvGrpSpPr>
              <a:grpSpLocks/>
            </p:cNvGrpSpPr>
            <p:nvPr/>
          </p:nvGrpSpPr>
          <p:grpSpPr bwMode="auto">
            <a:xfrm>
              <a:off x="2154" y="2250"/>
              <a:ext cx="681" cy="408"/>
              <a:chOff x="2154" y="2250"/>
              <a:chExt cx="681" cy="408"/>
            </a:xfrm>
          </p:grpSpPr>
          <p:sp>
            <p:nvSpPr>
              <p:cNvPr id="8214" name="Line 76">
                <a:extLst>
                  <a:ext uri="{FF2B5EF4-FFF2-40B4-BE49-F238E27FC236}">
                    <a16:creationId xmlns:a16="http://schemas.microsoft.com/office/drawing/2014/main" id="{77C1AE2A-BB06-CF33-A10C-F260997C7F2F}"/>
                  </a:ext>
                </a:extLst>
              </p:cNvPr>
              <p:cNvSpPr>
                <a:spLocks noChangeShapeType="1"/>
              </p:cNvSpPr>
              <p:nvPr/>
            </p:nvSpPr>
            <p:spPr bwMode="auto">
              <a:xfrm>
                <a:off x="2154" y="2386"/>
                <a:ext cx="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5" name="Line 77">
                <a:extLst>
                  <a:ext uri="{FF2B5EF4-FFF2-40B4-BE49-F238E27FC236}">
                    <a16:creationId xmlns:a16="http://schemas.microsoft.com/office/drawing/2014/main" id="{FCBAFBE8-6139-9E62-08AB-E662FBD0EA77}"/>
                  </a:ext>
                </a:extLst>
              </p:cNvPr>
              <p:cNvSpPr>
                <a:spLocks noChangeShapeType="1"/>
              </p:cNvSpPr>
              <p:nvPr/>
            </p:nvSpPr>
            <p:spPr bwMode="auto">
              <a:xfrm>
                <a:off x="2154" y="2250"/>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6" name="Line 78">
                <a:extLst>
                  <a:ext uri="{FF2B5EF4-FFF2-40B4-BE49-F238E27FC236}">
                    <a16:creationId xmlns:a16="http://schemas.microsoft.com/office/drawing/2014/main" id="{C3E0B426-4FB5-CB4A-2EC7-6D02979FABF9}"/>
                  </a:ext>
                </a:extLst>
              </p:cNvPr>
              <p:cNvSpPr>
                <a:spLocks noChangeShapeType="1"/>
              </p:cNvSpPr>
              <p:nvPr/>
            </p:nvSpPr>
            <p:spPr bwMode="auto">
              <a:xfrm>
                <a:off x="2699" y="2250"/>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7" name="Text Box 125">
                <a:extLst>
                  <a:ext uri="{FF2B5EF4-FFF2-40B4-BE49-F238E27FC236}">
                    <a16:creationId xmlns:a16="http://schemas.microsoft.com/office/drawing/2014/main" id="{23278AFC-2BF7-FCE7-21CA-9CEE199B8DC9}"/>
                  </a:ext>
                </a:extLst>
              </p:cNvPr>
              <p:cNvSpPr txBox="1">
                <a:spLocks noChangeArrowheads="1"/>
              </p:cNvSpPr>
              <p:nvPr/>
            </p:nvSpPr>
            <p:spPr bwMode="auto">
              <a:xfrm>
                <a:off x="2245" y="2431"/>
                <a:ext cx="59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8 Beine</a:t>
                </a:r>
              </a:p>
            </p:txBody>
          </p:sp>
          <p:sp>
            <p:nvSpPr>
              <p:cNvPr id="8218" name="Rectangle 126">
                <a:extLst>
                  <a:ext uri="{FF2B5EF4-FFF2-40B4-BE49-F238E27FC236}">
                    <a16:creationId xmlns:a16="http://schemas.microsoft.com/office/drawing/2014/main" id="{6FC881C3-2521-79D3-2A2D-1CDFBBC9386E}"/>
                  </a:ext>
                </a:extLst>
              </p:cNvPr>
              <p:cNvSpPr>
                <a:spLocks noChangeArrowheads="1"/>
              </p:cNvSpPr>
              <p:nvPr/>
            </p:nvSpPr>
            <p:spPr bwMode="auto">
              <a:xfrm>
                <a:off x="2246" y="2431"/>
                <a:ext cx="544"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9" name="Line 135">
                <a:extLst>
                  <a:ext uri="{FF2B5EF4-FFF2-40B4-BE49-F238E27FC236}">
                    <a16:creationId xmlns:a16="http://schemas.microsoft.com/office/drawing/2014/main" id="{E9807E3E-8964-34D8-9740-31ECFB401132}"/>
                  </a:ext>
                </a:extLst>
              </p:cNvPr>
              <p:cNvSpPr>
                <a:spLocks noChangeShapeType="1"/>
              </p:cNvSpPr>
              <p:nvPr/>
            </p:nvSpPr>
            <p:spPr bwMode="auto">
              <a:xfrm>
                <a:off x="2427" y="2386"/>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6" name="Group 145">
              <a:extLst>
                <a:ext uri="{FF2B5EF4-FFF2-40B4-BE49-F238E27FC236}">
                  <a16:creationId xmlns:a16="http://schemas.microsoft.com/office/drawing/2014/main" id="{335261C7-4AE2-01D8-9387-E3CADF16C155}"/>
                </a:ext>
              </a:extLst>
            </p:cNvPr>
            <p:cNvGrpSpPr>
              <a:grpSpLocks/>
            </p:cNvGrpSpPr>
            <p:nvPr/>
          </p:nvGrpSpPr>
          <p:grpSpPr bwMode="auto">
            <a:xfrm>
              <a:off x="3289" y="1979"/>
              <a:ext cx="1951" cy="816"/>
              <a:chOff x="3289" y="1979"/>
              <a:chExt cx="1951" cy="816"/>
            </a:xfrm>
          </p:grpSpPr>
          <p:sp>
            <p:nvSpPr>
              <p:cNvPr id="8211" name="Line 106">
                <a:extLst>
                  <a:ext uri="{FF2B5EF4-FFF2-40B4-BE49-F238E27FC236}">
                    <a16:creationId xmlns:a16="http://schemas.microsoft.com/office/drawing/2014/main" id="{086F3B8C-086D-286B-A844-0D76EB528D4E}"/>
                  </a:ext>
                </a:extLst>
              </p:cNvPr>
              <p:cNvSpPr>
                <a:spLocks noChangeShapeType="1"/>
              </p:cNvSpPr>
              <p:nvPr/>
            </p:nvSpPr>
            <p:spPr bwMode="auto">
              <a:xfrm>
                <a:off x="3289" y="1979"/>
                <a:ext cx="726"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2" name="Text Box 136">
                <a:extLst>
                  <a:ext uri="{FF2B5EF4-FFF2-40B4-BE49-F238E27FC236}">
                    <a16:creationId xmlns:a16="http://schemas.microsoft.com/office/drawing/2014/main" id="{B4D7E6AC-15C3-4B51-8406-4F767852C794}"/>
                  </a:ext>
                </a:extLst>
              </p:cNvPr>
              <p:cNvSpPr txBox="1">
                <a:spLocks noChangeArrowheads="1"/>
              </p:cNvSpPr>
              <p:nvPr/>
            </p:nvSpPr>
            <p:spPr bwMode="auto">
              <a:xfrm>
                <a:off x="4015" y="2568"/>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Geschlechtsorgan</a:t>
                </a:r>
              </a:p>
            </p:txBody>
          </p:sp>
          <p:sp>
            <p:nvSpPr>
              <p:cNvPr id="8213" name="Rectangle 137">
                <a:extLst>
                  <a:ext uri="{FF2B5EF4-FFF2-40B4-BE49-F238E27FC236}">
                    <a16:creationId xmlns:a16="http://schemas.microsoft.com/office/drawing/2014/main" id="{99F817A2-7975-8E4B-C370-9E02CF54B397}"/>
                  </a:ext>
                </a:extLst>
              </p:cNvPr>
              <p:cNvSpPr>
                <a:spLocks noChangeArrowheads="1"/>
              </p:cNvSpPr>
              <p:nvPr/>
            </p:nvSpPr>
            <p:spPr bwMode="auto">
              <a:xfrm>
                <a:off x="4015" y="2568"/>
                <a:ext cx="122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07" name="Group 147">
              <a:extLst>
                <a:ext uri="{FF2B5EF4-FFF2-40B4-BE49-F238E27FC236}">
                  <a16:creationId xmlns:a16="http://schemas.microsoft.com/office/drawing/2014/main" id="{20006276-0875-6746-4C01-F6D3259DC2F9}"/>
                </a:ext>
              </a:extLst>
            </p:cNvPr>
            <p:cNvGrpSpPr>
              <a:grpSpLocks/>
            </p:cNvGrpSpPr>
            <p:nvPr/>
          </p:nvGrpSpPr>
          <p:grpSpPr bwMode="auto">
            <a:xfrm>
              <a:off x="3787" y="1796"/>
              <a:ext cx="1498" cy="273"/>
              <a:chOff x="3787" y="1796"/>
              <a:chExt cx="1498" cy="273"/>
            </a:xfrm>
          </p:grpSpPr>
          <p:sp>
            <p:nvSpPr>
              <p:cNvPr id="8208" name="Line 109">
                <a:extLst>
                  <a:ext uri="{FF2B5EF4-FFF2-40B4-BE49-F238E27FC236}">
                    <a16:creationId xmlns:a16="http://schemas.microsoft.com/office/drawing/2014/main" id="{54B42A94-E916-C3E2-639B-8C454396E92C}"/>
                  </a:ext>
                </a:extLst>
              </p:cNvPr>
              <p:cNvSpPr>
                <a:spLocks noChangeShapeType="1"/>
              </p:cNvSpPr>
              <p:nvPr/>
            </p:nvSpPr>
            <p:spPr bwMode="auto">
              <a:xfrm flipH="1" flipV="1">
                <a:off x="3787" y="1796"/>
                <a:ext cx="273"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9" name="Text Box 112">
                <a:extLst>
                  <a:ext uri="{FF2B5EF4-FFF2-40B4-BE49-F238E27FC236}">
                    <a16:creationId xmlns:a16="http://schemas.microsoft.com/office/drawing/2014/main" id="{9E3095A3-B49A-1CE5-9E86-BC4059C900C8}"/>
                  </a:ext>
                </a:extLst>
              </p:cNvPr>
              <p:cNvSpPr txBox="1">
                <a:spLocks noChangeArrowheads="1"/>
              </p:cNvSpPr>
              <p:nvPr/>
            </p:nvSpPr>
            <p:spPr bwMode="auto">
              <a:xfrm>
                <a:off x="4060" y="1842"/>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Verdauungssystem</a:t>
                </a:r>
              </a:p>
            </p:txBody>
          </p:sp>
          <p:sp>
            <p:nvSpPr>
              <p:cNvPr id="8210" name="Rectangle 138">
                <a:extLst>
                  <a:ext uri="{FF2B5EF4-FFF2-40B4-BE49-F238E27FC236}">
                    <a16:creationId xmlns:a16="http://schemas.microsoft.com/office/drawing/2014/main" id="{E88D2522-7DAA-0985-2E63-9EB574A089C0}"/>
                  </a:ext>
                </a:extLst>
              </p:cNvPr>
              <p:cNvSpPr>
                <a:spLocks noChangeArrowheads="1"/>
              </p:cNvSpPr>
              <p:nvPr/>
            </p:nvSpPr>
            <p:spPr bwMode="auto">
              <a:xfrm>
                <a:off x="4060" y="1842"/>
                <a:ext cx="122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5B9D4E-5D10-00BD-4FA0-DECDAF7FD1B6}"/>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D32172E5-0FAB-D40E-3687-0DF446DC3136}"/>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AutoShape 4">
            <a:hlinkClick r:id="" action="ppaction://hlinkshowjump?jump=lastslideviewed" highlightClick="1"/>
            <a:extLst>
              <a:ext uri="{FF2B5EF4-FFF2-40B4-BE49-F238E27FC236}">
                <a16:creationId xmlns:a16="http://schemas.microsoft.com/office/drawing/2014/main" id="{D61632F9-083A-495D-360F-F647A22893F9}"/>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21" name="Rectangle 6">
            <a:extLst>
              <a:ext uri="{FF2B5EF4-FFF2-40B4-BE49-F238E27FC236}">
                <a16:creationId xmlns:a16="http://schemas.microsoft.com/office/drawing/2014/main" id="{A969F4E7-E4FE-0C9C-DE4D-50DCF3D6B8C9}"/>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9222" name="Rectangle 6">
            <a:extLst>
              <a:ext uri="{FF2B5EF4-FFF2-40B4-BE49-F238E27FC236}">
                <a16:creationId xmlns:a16="http://schemas.microsoft.com/office/drawing/2014/main" id="{3A7CEDD1-A344-F654-0744-87B4646EA7A4}"/>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2024</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9223" name="Picture 2">
            <a:extLst>
              <a:ext uri="{FF2B5EF4-FFF2-40B4-BE49-F238E27FC236}">
                <a16:creationId xmlns:a16="http://schemas.microsoft.com/office/drawing/2014/main" id="{848A9344-C445-01CF-38EF-49584B99A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408</Words>
  <Application>Microsoft Office PowerPoint</Application>
  <PresentationFormat>Bildschirmpräsentation (4:3)</PresentationFormat>
  <Paragraphs>140</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2</vt:lpstr>
      <vt:lpstr>Benutzerdefiniertes Design</vt:lpstr>
      <vt:lpstr>Der Körperbau der Spinne</vt:lpstr>
      <vt:lpstr>Der Körperbau der Spinne</vt:lpstr>
      <vt:lpstr>Der Körperbau der Spinne</vt:lpstr>
      <vt:lpstr>Der Körperbau der Spinne</vt:lpstr>
      <vt:lpstr>Der Körperbau der Spinne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Spinne</dc:title>
  <dc:creator>Sabrina</dc:creator>
  <cp:lastModifiedBy>Sabrina</cp:lastModifiedBy>
  <cp:revision>216</cp:revision>
  <dcterms:created xsi:type="dcterms:W3CDTF">2008-04-29T08:40:23Z</dcterms:created>
  <dcterms:modified xsi:type="dcterms:W3CDTF">2024-02-13T19:37:31Z</dcterms:modified>
</cp:coreProperties>
</file>