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23.11.2023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Die Aufklärung</a:t>
            </a:r>
          </a:p>
        </p:txBody>
      </p:sp>
      <p:sp>
        <p:nvSpPr>
          <p:cNvPr id="3" name="Text Box 10">
            <a:extLst>
              <a:ext uri="{FF2B5EF4-FFF2-40B4-BE49-F238E27FC236}">
                <a16:creationId xmlns:a16="http://schemas.microsoft.com/office/drawing/2014/main" id="{7D8050F9-99B8-B169-D03B-A6FD605689E9}"/>
              </a:ext>
            </a:extLst>
          </p:cNvPr>
          <p:cNvSpPr txBox="1">
            <a:spLocks noChangeArrowheads="1"/>
          </p:cNvSpPr>
          <p:nvPr/>
        </p:nvSpPr>
        <p:spPr bwMode="auto">
          <a:xfrm>
            <a:off x="2683171" y="1722983"/>
            <a:ext cx="377765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Die Aufklärer fordern …</a:t>
            </a:r>
          </a:p>
        </p:txBody>
      </p:sp>
      <p:sp>
        <p:nvSpPr>
          <p:cNvPr id="4" name="Abgerundete rechteckige Legende 8">
            <a:extLst>
              <a:ext uri="{FF2B5EF4-FFF2-40B4-BE49-F238E27FC236}">
                <a16:creationId xmlns:a16="http://schemas.microsoft.com/office/drawing/2014/main" id="{D0D360C1-53F6-4E46-B253-28928B9D0A17}"/>
              </a:ext>
            </a:extLst>
          </p:cNvPr>
          <p:cNvSpPr>
            <a:spLocks noChangeArrowheads="1"/>
          </p:cNvSpPr>
          <p:nvPr/>
        </p:nvSpPr>
        <p:spPr bwMode="auto">
          <a:xfrm>
            <a:off x="583943" y="2420888"/>
            <a:ext cx="3311525" cy="1295400"/>
          </a:xfrm>
          <a:prstGeom prst="wedgeRoundRectCallout">
            <a:avLst>
              <a:gd name="adj1" fmla="val -46028"/>
              <a:gd name="adj2" fmla="val 86856"/>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800" dirty="0">
                <a:solidFill>
                  <a:srgbClr val="333333"/>
                </a:solidFill>
                <a:latin typeface="Calibri" panose="020F0502020204030204" pitchFamily="34" charset="0"/>
              </a:rPr>
              <a:t>… Freiheit und Gleichheit für alle Menschen.</a:t>
            </a:r>
          </a:p>
        </p:txBody>
      </p:sp>
      <p:sp>
        <p:nvSpPr>
          <p:cNvPr id="5" name="Abgerundete rechteckige Legende 9">
            <a:extLst>
              <a:ext uri="{FF2B5EF4-FFF2-40B4-BE49-F238E27FC236}">
                <a16:creationId xmlns:a16="http://schemas.microsoft.com/office/drawing/2014/main" id="{6036A43F-9604-BA50-6CB9-623D1B7C4EC3}"/>
              </a:ext>
            </a:extLst>
          </p:cNvPr>
          <p:cNvSpPr>
            <a:spLocks noChangeArrowheads="1"/>
          </p:cNvSpPr>
          <p:nvPr/>
        </p:nvSpPr>
        <p:spPr bwMode="auto">
          <a:xfrm>
            <a:off x="1165225" y="4286250"/>
            <a:ext cx="3313113" cy="1296988"/>
          </a:xfrm>
          <a:prstGeom prst="wedgeRoundRectCallout">
            <a:avLst>
              <a:gd name="adj1" fmla="val -46028"/>
              <a:gd name="adj2" fmla="val 86856"/>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800" dirty="0">
                <a:solidFill>
                  <a:srgbClr val="333333"/>
                </a:solidFill>
                <a:latin typeface="Calibri" panose="020F0502020204030204" pitchFamily="34" charset="0"/>
              </a:rPr>
              <a:t>… das Ende der absoluten Herrschaft.</a:t>
            </a:r>
          </a:p>
        </p:txBody>
      </p:sp>
      <p:sp>
        <p:nvSpPr>
          <p:cNvPr id="6" name="Abgerundete rechteckige Legende 10">
            <a:extLst>
              <a:ext uri="{FF2B5EF4-FFF2-40B4-BE49-F238E27FC236}">
                <a16:creationId xmlns:a16="http://schemas.microsoft.com/office/drawing/2014/main" id="{371BADC9-DFBB-78E8-64B3-EB6949C5BBD7}"/>
              </a:ext>
            </a:extLst>
          </p:cNvPr>
          <p:cNvSpPr>
            <a:spLocks noChangeArrowheads="1"/>
          </p:cNvSpPr>
          <p:nvPr/>
        </p:nvSpPr>
        <p:spPr bwMode="auto">
          <a:xfrm>
            <a:off x="4805063" y="4286250"/>
            <a:ext cx="3311525" cy="1296988"/>
          </a:xfrm>
          <a:prstGeom prst="wedgeRoundRectCallout">
            <a:avLst>
              <a:gd name="adj1" fmla="val 42704"/>
              <a:gd name="adj2" fmla="val 95255"/>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800" dirty="0">
                <a:solidFill>
                  <a:srgbClr val="333333"/>
                </a:solidFill>
                <a:latin typeface="Calibri" panose="020F0502020204030204" pitchFamily="34" charset="0"/>
              </a:rPr>
              <a:t>… die Gewaltenteilung.</a:t>
            </a:r>
          </a:p>
        </p:txBody>
      </p:sp>
      <p:sp>
        <p:nvSpPr>
          <p:cNvPr id="7" name="Abgerundete rechteckige Legende 11">
            <a:extLst>
              <a:ext uri="{FF2B5EF4-FFF2-40B4-BE49-F238E27FC236}">
                <a16:creationId xmlns:a16="http://schemas.microsoft.com/office/drawing/2014/main" id="{DB7DAB34-239C-7CF4-0360-DC52546B55E1}"/>
              </a:ext>
            </a:extLst>
          </p:cNvPr>
          <p:cNvSpPr>
            <a:spLocks noChangeArrowheads="1"/>
          </p:cNvSpPr>
          <p:nvPr/>
        </p:nvSpPr>
        <p:spPr bwMode="auto">
          <a:xfrm>
            <a:off x="5364088" y="2419301"/>
            <a:ext cx="3311525" cy="1296987"/>
          </a:xfrm>
          <a:prstGeom prst="wedgeRoundRectCallout">
            <a:avLst>
              <a:gd name="adj1" fmla="val 42704"/>
              <a:gd name="adj2" fmla="val 95255"/>
              <a:gd name="adj3" fmla="val 16667"/>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AT" altLang="de-DE" sz="2800" dirty="0">
                <a:solidFill>
                  <a:srgbClr val="333333"/>
                </a:solidFill>
                <a:latin typeface="Calibri" panose="020F0502020204030204" pitchFamily="34" charset="0"/>
              </a:rPr>
              <a:t>… den Einsatz des Verstandes.</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„Absolutismus gegen Aufklärung“ auf den Seiten 30 bis 31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202</Words>
  <Application>Microsoft Office PowerPoint</Application>
  <PresentationFormat>Bildschirmpräsentation (4:3)</PresentationFormat>
  <Paragraphs>25</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59</cp:revision>
  <dcterms:created xsi:type="dcterms:W3CDTF">2011-07-14T19:54:09Z</dcterms:created>
  <dcterms:modified xsi:type="dcterms:W3CDTF">2023-11-23T18:03:40Z</dcterms:modified>
</cp:coreProperties>
</file>