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Was sind Medien?</a:t>
            </a:r>
          </a:p>
        </p:txBody>
      </p:sp>
      <p:sp>
        <p:nvSpPr>
          <p:cNvPr id="22" name="Text Box 10">
            <a:extLst>
              <a:ext uri="{FF2B5EF4-FFF2-40B4-BE49-F238E27FC236}">
                <a16:creationId xmlns:a16="http://schemas.microsoft.com/office/drawing/2014/main" id="{6715CB40-A52E-4412-90FF-B8CA0BB6E14E}"/>
              </a:ext>
            </a:extLst>
          </p:cNvPr>
          <p:cNvSpPr txBox="1">
            <a:spLocks noChangeArrowheads="1"/>
          </p:cNvSpPr>
          <p:nvPr/>
        </p:nvSpPr>
        <p:spPr bwMode="auto">
          <a:xfrm>
            <a:off x="1037228" y="1568241"/>
            <a:ext cx="710505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Massenmedien</a:t>
            </a:r>
          </a:p>
        </p:txBody>
      </p:sp>
      <p:sp>
        <p:nvSpPr>
          <p:cNvPr id="23" name="Text Box 10">
            <a:extLst>
              <a:ext uri="{FF2B5EF4-FFF2-40B4-BE49-F238E27FC236}">
                <a16:creationId xmlns:a16="http://schemas.microsoft.com/office/drawing/2014/main" id="{F8CE03C5-E4A3-4CF4-AA7F-080E2FB47089}"/>
              </a:ext>
            </a:extLst>
          </p:cNvPr>
          <p:cNvSpPr txBox="1">
            <a:spLocks noChangeArrowheads="1"/>
          </p:cNvSpPr>
          <p:nvPr/>
        </p:nvSpPr>
        <p:spPr bwMode="auto">
          <a:xfrm>
            <a:off x="768035" y="2107605"/>
            <a:ext cx="81006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sollen eine große Anzahl von Menschen erreichen.</a:t>
            </a:r>
          </a:p>
        </p:txBody>
      </p:sp>
      <p:sp>
        <p:nvSpPr>
          <p:cNvPr id="24" name="Text Box 10">
            <a:extLst>
              <a:ext uri="{FF2B5EF4-FFF2-40B4-BE49-F238E27FC236}">
                <a16:creationId xmlns:a16="http://schemas.microsoft.com/office/drawing/2014/main" id="{D891B895-B8D9-4866-A5B5-C3293F01C15E}"/>
              </a:ext>
            </a:extLst>
          </p:cNvPr>
          <p:cNvSpPr txBox="1">
            <a:spLocks noChangeArrowheads="1"/>
          </p:cNvSpPr>
          <p:nvPr/>
        </p:nvSpPr>
        <p:spPr bwMode="auto">
          <a:xfrm>
            <a:off x="5311649" y="3575083"/>
            <a:ext cx="28306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digitale Medien</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944651" y="4781599"/>
            <a:ext cx="29447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Zeitungen</a:t>
            </a:r>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10800000" flipV="1">
            <a:off x="2272571" y="4152494"/>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Pfeil nach unten 30">
            <a:extLst>
              <a:ext uri="{FF2B5EF4-FFF2-40B4-BE49-F238E27FC236}">
                <a16:creationId xmlns:a16="http://schemas.microsoft.com/office/drawing/2014/main" id="{57C7124F-8B04-4112-9DC5-2FFE6077B579}"/>
              </a:ext>
            </a:extLst>
          </p:cNvPr>
          <p:cNvSpPr>
            <a:spLocks noChangeArrowheads="1"/>
          </p:cNvSpPr>
          <p:nvPr/>
        </p:nvSpPr>
        <p:spPr bwMode="auto">
          <a:xfrm rot="10800000" flipH="1" flipV="1">
            <a:off x="6639568" y="4152494"/>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EDCFCD0A-2BA3-41B2-A7E9-FBE9060C491E}"/>
              </a:ext>
            </a:extLst>
          </p:cNvPr>
          <p:cNvSpPr txBox="1">
            <a:spLocks noChangeArrowheads="1"/>
          </p:cNvSpPr>
          <p:nvPr/>
        </p:nvSpPr>
        <p:spPr bwMode="auto">
          <a:xfrm>
            <a:off x="1016497" y="2654703"/>
            <a:ext cx="76037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informieren, bilden, unterhalten und werben.</a:t>
            </a:r>
          </a:p>
        </p:txBody>
      </p:sp>
      <p:sp>
        <p:nvSpPr>
          <p:cNvPr id="13" name="Text Box 10">
            <a:extLst>
              <a:ext uri="{FF2B5EF4-FFF2-40B4-BE49-F238E27FC236}">
                <a16:creationId xmlns:a16="http://schemas.microsoft.com/office/drawing/2014/main" id="{6B13E1D7-AC6B-4974-843B-69AC89420C71}"/>
              </a:ext>
            </a:extLst>
          </p:cNvPr>
          <p:cNvSpPr txBox="1">
            <a:spLocks noChangeArrowheads="1"/>
          </p:cNvSpPr>
          <p:nvPr/>
        </p:nvSpPr>
        <p:spPr bwMode="auto">
          <a:xfrm>
            <a:off x="1001717" y="3575407"/>
            <a:ext cx="28306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analoge Medien</a:t>
            </a:r>
          </a:p>
        </p:txBody>
      </p:sp>
      <p:sp>
        <p:nvSpPr>
          <p:cNvPr id="14" name="Text Box 10">
            <a:extLst>
              <a:ext uri="{FF2B5EF4-FFF2-40B4-BE49-F238E27FC236}">
                <a16:creationId xmlns:a16="http://schemas.microsoft.com/office/drawing/2014/main" id="{F60F6C83-BF03-4061-AA90-87A1EBD5AD72}"/>
              </a:ext>
            </a:extLst>
          </p:cNvPr>
          <p:cNvSpPr txBox="1">
            <a:spLocks noChangeArrowheads="1"/>
          </p:cNvSpPr>
          <p:nvPr/>
        </p:nvSpPr>
        <p:spPr bwMode="auto">
          <a:xfrm>
            <a:off x="944651" y="5179083"/>
            <a:ext cx="29447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Bücher</a:t>
            </a:r>
          </a:p>
        </p:txBody>
      </p:sp>
      <p:sp>
        <p:nvSpPr>
          <p:cNvPr id="15" name="Text Box 10">
            <a:extLst>
              <a:ext uri="{FF2B5EF4-FFF2-40B4-BE49-F238E27FC236}">
                <a16:creationId xmlns:a16="http://schemas.microsoft.com/office/drawing/2014/main" id="{8C03D908-1E1D-48B9-937D-540BE2A2D709}"/>
              </a:ext>
            </a:extLst>
          </p:cNvPr>
          <p:cNvSpPr txBox="1">
            <a:spLocks noChangeArrowheads="1"/>
          </p:cNvSpPr>
          <p:nvPr/>
        </p:nvSpPr>
        <p:spPr bwMode="auto">
          <a:xfrm>
            <a:off x="1001717" y="5576567"/>
            <a:ext cx="29447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Prospekte</a:t>
            </a:r>
          </a:p>
        </p:txBody>
      </p:sp>
      <p:sp>
        <p:nvSpPr>
          <p:cNvPr id="16" name="Text Box 10">
            <a:extLst>
              <a:ext uri="{FF2B5EF4-FFF2-40B4-BE49-F238E27FC236}">
                <a16:creationId xmlns:a16="http://schemas.microsoft.com/office/drawing/2014/main" id="{E675DCAD-A20A-4C6A-A55C-F06D17370C15}"/>
              </a:ext>
            </a:extLst>
          </p:cNvPr>
          <p:cNvSpPr txBox="1">
            <a:spLocks noChangeArrowheads="1"/>
          </p:cNvSpPr>
          <p:nvPr/>
        </p:nvSpPr>
        <p:spPr bwMode="auto">
          <a:xfrm>
            <a:off x="5254587" y="4773424"/>
            <a:ext cx="29447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Internet</a:t>
            </a:r>
          </a:p>
        </p:txBody>
      </p:sp>
      <p:sp>
        <p:nvSpPr>
          <p:cNvPr id="17" name="Text Box 10">
            <a:extLst>
              <a:ext uri="{FF2B5EF4-FFF2-40B4-BE49-F238E27FC236}">
                <a16:creationId xmlns:a16="http://schemas.microsoft.com/office/drawing/2014/main" id="{9B410A79-2F1A-4EFB-86A6-6ACA342C011A}"/>
              </a:ext>
            </a:extLst>
          </p:cNvPr>
          <p:cNvSpPr txBox="1">
            <a:spLocks noChangeArrowheads="1"/>
          </p:cNvSpPr>
          <p:nvPr/>
        </p:nvSpPr>
        <p:spPr bwMode="auto">
          <a:xfrm>
            <a:off x="5598361" y="5138008"/>
            <a:ext cx="237133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Smartphones</a:t>
            </a:r>
          </a:p>
        </p:txBody>
      </p:sp>
      <p:sp>
        <p:nvSpPr>
          <p:cNvPr id="18" name="Text Box 10">
            <a:extLst>
              <a:ext uri="{FF2B5EF4-FFF2-40B4-BE49-F238E27FC236}">
                <a16:creationId xmlns:a16="http://schemas.microsoft.com/office/drawing/2014/main" id="{0AE05F90-016F-4E79-B40C-790E9B8A2145}"/>
              </a:ext>
            </a:extLst>
          </p:cNvPr>
          <p:cNvSpPr txBox="1">
            <a:spLocks noChangeArrowheads="1"/>
          </p:cNvSpPr>
          <p:nvPr/>
        </p:nvSpPr>
        <p:spPr bwMode="auto">
          <a:xfrm>
            <a:off x="4995177" y="5971765"/>
            <a:ext cx="35777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digitales Radio und TV</a:t>
            </a:r>
          </a:p>
        </p:txBody>
      </p:sp>
      <p:sp>
        <p:nvSpPr>
          <p:cNvPr id="19" name="Text Box 10">
            <a:extLst>
              <a:ext uri="{FF2B5EF4-FFF2-40B4-BE49-F238E27FC236}">
                <a16:creationId xmlns:a16="http://schemas.microsoft.com/office/drawing/2014/main" id="{5DF4986A-C4C5-43BC-AD85-F1F257368847}"/>
              </a:ext>
            </a:extLst>
          </p:cNvPr>
          <p:cNvSpPr txBox="1">
            <a:spLocks noChangeArrowheads="1"/>
          </p:cNvSpPr>
          <p:nvPr/>
        </p:nvSpPr>
        <p:spPr bwMode="auto">
          <a:xfrm>
            <a:off x="5975607" y="5558921"/>
            <a:ext cx="16168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Tablets</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P spid="27" grpId="0" animBg="1"/>
      <p:bldP spid="28" grpId="0" animBg="1"/>
      <p:bldP spid="12" grpId="0"/>
      <p:bldP spid="13" grpId="0"/>
      <p:bldP spid="14" grpId="0"/>
      <p:bldP spid="15" grpId="0"/>
      <p:bldP spid="16" grpId="0"/>
      <p:bldP spid="17" grpId="0"/>
      <p:bldP spid="18"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sind Medien?“ auf den Seiten 46 bis 47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215</Words>
  <Application>Microsoft Office PowerPoint</Application>
  <PresentationFormat>Bildschirmpräsentation (4:3)</PresentationFormat>
  <Paragraphs>32</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18</cp:revision>
  <dcterms:created xsi:type="dcterms:W3CDTF">2020-01-22T09:57:49Z</dcterms:created>
  <dcterms:modified xsi:type="dcterms:W3CDTF">2020-03-13T14:20:33Z</dcterms:modified>
</cp:coreProperties>
</file>