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821999" y="652451"/>
            <a:ext cx="756126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Der Weg in den Bürgerkrieg</a:t>
            </a:r>
            <a:endParaRPr lang="de-DE" altLang="de-DE" sz="40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306854" y="1256005"/>
            <a:ext cx="8591550" cy="95410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defRPr/>
            </a:pPr>
            <a:r>
              <a:rPr 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Gegensätze zwischen </a:t>
            </a:r>
            <a:r>
              <a:rPr lang="de-DE" sz="2800" dirty="0" err="1">
                <a:solidFill>
                  <a:srgbClr val="333333"/>
                </a:solidFill>
                <a:latin typeface="Calibri" panose="020F0502020204030204" pitchFamily="34" charset="0"/>
              </a:rPr>
              <a:t>Christlichsozialen</a:t>
            </a:r>
            <a:r>
              <a:rPr 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 (CS) und Sozialdemokraten (SD) werden größer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89038" y="4520552"/>
            <a:ext cx="15026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marL="0" indent="0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Juli 1927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407297" y="4520552"/>
            <a:ext cx="65680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Prozess </a:t>
            </a: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Freispruch  </a:t>
            </a: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Justizpalastbrand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15823" y="5230319"/>
            <a:ext cx="1849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marL="0" indent="0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März 1933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407297" y="5234319"/>
            <a:ext cx="60188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Auflösung des Parlaments durch die CS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35802" y="6008316"/>
            <a:ext cx="22091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marL="0" indent="0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Februar 1934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407297" y="6020511"/>
            <a:ext cx="61642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Bürgerkrieg </a:t>
            </a: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 Verbot der SD</a:t>
            </a:r>
          </a:p>
        </p:txBody>
      </p:sp>
      <p:sp>
        <p:nvSpPr>
          <p:cNvPr id="15" name="Pfeil nach unten 14"/>
          <p:cNvSpPr>
            <a:spLocks noChangeArrowheads="1"/>
          </p:cNvSpPr>
          <p:nvPr/>
        </p:nvSpPr>
        <p:spPr bwMode="auto">
          <a:xfrm>
            <a:off x="4458167" y="2205702"/>
            <a:ext cx="288925" cy="318487"/>
          </a:xfrm>
          <a:prstGeom prst="downArrow">
            <a:avLst>
              <a:gd name="adj1" fmla="val 50000"/>
              <a:gd name="adj2" fmla="val 49811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219112" y="2483539"/>
            <a:ext cx="8784976" cy="95410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defRPr/>
            </a:pPr>
            <a:r>
              <a:rPr 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Entstehung von Parteiheeren</a:t>
            </a:r>
          </a:p>
          <a:p>
            <a:pPr algn="ctr" eaLnBrk="1" hangingPunct="1">
              <a:defRPr/>
            </a:pPr>
            <a:r>
              <a:rPr 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Heimwehr (</a:t>
            </a: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CS) / Republikanischer Schutzbund (</a:t>
            </a: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SD)</a:t>
            </a:r>
          </a:p>
        </p:txBody>
      </p:sp>
      <p:sp>
        <p:nvSpPr>
          <p:cNvPr id="17" name="Pfeil nach unten 16"/>
          <p:cNvSpPr>
            <a:spLocks noChangeArrowheads="1"/>
          </p:cNvSpPr>
          <p:nvPr/>
        </p:nvSpPr>
        <p:spPr bwMode="auto">
          <a:xfrm>
            <a:off x="4458166" y="3437646"/>
            <a:ext cx="288925" cy="318487"/>
          </a:xfrm>
          <a:prstGeom prst="downArrow">
            <a:avLst>
              <a:gd name="adj1" fmla="val 50000"/>
              <a:gd name="adj2" fmla="val 49811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219561" y="3719499"/>
            <a:ext cx="20483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marL="0" indent="0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Jänner 1927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2344967" y="3693638"/>
            <a:ext cx="67458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zwei Tote nach Zwischenfall in Schattendorf</a:t>
            </a:r>
          </a:p>
        </p:txBody>
      </p:sp>
      <p:sp>
        <p:nvSpPr>
          <p:cNvPr id="20" name="Pfeil nach unten 19"/>
          <p:cNvSpPr>
            <a:spLocks noChangeArrowheads="1"/>
          </p:cNvSpPr>
          <p:nvPr/>
        </p:nvSpPr>
        <p:spPr bwMode="auto">
          <a:xfrm>
            <a:off x="4467137" y="4230187"/>
            <a:ext cx="288925" cy="318487"/>
          </a:xfrm>
          <a:prstGeom prst="downArrow">
            <a:avLst>
              <a:gd name="adj1" fmla="val 50000"/>
              <a:gd name="adj2" fmla="val 49811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21" name="Pfeil nach unten 20"/>
          <p:cNvSpPr>
            <a:spLocks noChangeArrowheads="1"/>
          </p:cNvSpPr>
          <p:nvPr/>
        </p:nvSpPr>
        <p:spPr bwMode="auto">
          <a:xfrm>
            <a:off x="4458165" y="4988166"/>
            <a:ext cx="288925" cy="318487"/>
          </a:xfrm>
          <a:prstGeom prst="downArrow">
            <a:avLst>
              <a:gd name="adj1" fmla="val 50000"/>
              <a:gd name="adj2" fmla="val 49811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22" name="Pfeil nach unten 21"/>
          <p:cNvSpPr>
            <a:spLocks noChangeArrowheads="1"/>
          </p:cNvSpPr>
          <p:nvPr/>
        </p:nvSpPr>
        <p:spPr bwMode="auto">
          <a:xfrm>
            <a:off x="4458164" y="5704882"/>
            <a:ext cx="288925" cy="318487"/>
          </a:xfrm>
          <a:prstGeom prst="downArrow">
            <a:avLst>
              <a:gd name="adj1" fmla="val 50000"/>
              <a:gd name="adj2" fmla="val 49811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5" grpId="0" animBg="1"/>
      <p:bldP spid="16" grpId="0"/>
      <p:bldP spid="17" grpId="0" animBg="1"/>
      <p:bldP spid="18" grpId="0"/>
      <p:bldP spid="19" grpId="0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Bildschirmpräsentation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52</cp:revision>
  <dcterms:created xsi:type="dcterms:W3CDTF">2011-07-14T19:54:09Z</dcterms:created>
  <dcterms:modified xsi:type="dcterms:W3CDTF">2019-05-09T08:54:17Z</dcterms:modified>
</cp:coreProperties>
</file>