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79" r:id="rId3"/>
  </p:sldIdLst>
  <p:sldSz cx="9144000" cy="6858000" type="screen4x3"/>
  <p:notesSz cx="6743700" cy="9893300"/>
  <p:defaultTextStyle>
    <a:defPPr>
      <a:defRPr lang="de-DE"/>
    </a:defPPr>
    <a:lvl1pPr algn="l" rtl="0" fontAlgn="base">
      <a:spcBef>
        <a:spcPct val="0"/>
      </a:spcBef>
      <a:spcAft>
        <a:spcPct val="0"/>
      </a:spcAft>
      <a:defRPr sz="4400" b="1" kern="1200">
        <a:solidFill>
          <a:schemeClr val="bg1"/>
        </a:solidFill>
        <a:latin typeface="Syntax LT Std" pitchFamily="34" charset="0"/>
        <a:ea typeface="+mn-ea"/>
        <a:cs typeface="+mn-cs"/>
      </a:defRPr>
    </a:lvl1pPr>
    <a:lvl2pPr marL="457200" algn="l" rtl="0" fontAlgn="base">
      <a:spcBef>
        <a:spcPct val="0"/>
      </a:spcBef>
      <a:spcAft>
        <a:spcPct val="0"/>
      </a:spcAft>
      <a:defRPr sz="4400" b="1" kern="1200">
        <a:solidFill>
          <a:schemeClr val="bg1"/>
        </a:solidFill>
        <a:latin typeface="Syntax LT Std" pitchFamily="34" charset="0"/>
        <a:ea typeface="+mn-ea"/>
        <a:cs typeface="+mn-cs"/>
      </a:defRPr>
    </a:lvl2pPr>
    <a:lvl3pPr marL="914400" algn="l" rtl="0" fontAlgn="base">
      <a:spcBef>
        <a:spcPct val="0"/>
      </a:spcBef>
      <a:spcAft>
        <a:spcPct val="0"/>
      </a:spcAft>
      <a:defRPr sz="4400" b="1" kern="1200">
        <a:solidFill>
          <a:schemeClr val="bg1"/>
        </a:solidFill>
        <a:latin typeface="Syntax LT Std" pitchFamily="34" charset="0"/>
        <a:ea typeface="+mn-ea"/>
        <a:cs typeface="+mn-cs"/>
      </a:defRPr>
    </a:lvl3pPr>
    <a:lvl4pPr marL="1371600" algn="l" rtl="0" fontAlgn="base">
      <a:spcBef>
        <a:spcPct val="0"/>
      </a:spcBef>
      <a:spcAft>
        <a:spcPct val="0"/>
      </a:spcAft>
      <a:defRPr sz="4400" b="1" kern="1200">
        <a:solidFill>
          <a:schemeClr val="bg1"/>
        </a:solidFill>
        <a:latin typeface="Syntax LT Std" pitchFamily="34" charset="0"/>
        <a:ea typeface="+mn-ea"/>
        <a:cs typeface="+mn-cs"/>
      </a:defRPr>
    </a:lvl4pPr>
    <a:lvl5pPr marL="1828800" algn="l" rtl="0" fontAlgn="base">
      <a:spcBef>
        <a:spcPct val="0"/>
      </a:spcBef>
      <a:spcAft>
        <a:spcPct val="0"/>
      </a:spcAft>
      <a:defRPr sz="4400" b="1" kern="1200">
        <a:solidFill>
          <a:schemeClr val="bg1"/>
        </a:solidFill>
        <a:latin typeface="Syntax LT Std" pitchFamily="34" charset="0"/>
        <a:ea typeface="+mn-ea"/>
        <a:cs typeface="+mn-cs"/>
      </a:defRPr>
    </a:lvl5pPr>
    <a:lvl6pPr marL="2286000" algn="l" defTabSz="914400" rtl="0" eaLnBrk="1" latinLnBrk="0" hangingPunct="1">
      <a:defRPr sz="4400" b="1" kern="1200">
        <a:solidFill>
          <a:schemeClr val="bg1"/>
        </a:solidFill>
        <a:latin typeface="Syntax LT Std" pitchFamily="34" charset="0"/>
        <a:ea typeface="+mn-ea"/>
        <a:cs typeface="+mn-cs"/>
      </a:defRPr>
    </a:lvl6pPr>
    <a:lvl7pPr marL="2743200" algn="l" defTabSz="914400" rtl="0" eaLnBrk="1" latinLnBrk="0" hangingPunct="1">
      <a:defRPr sz="4400" b="1" kern="1200">
        <a:solidFill>
          <a:schemeClr val="bg1"/>
        </a:solidFill>
        <a:latin typeface="Syntax LT Std" pitchFamily="34" charset="0"/>
        <a:ea typeface="+mn-ea"/>
        <a:cs typeface="+mn-cs"/>
      </a:defRPr>
    </a:lvl7pPr>
    <a:lvl8pPr marL="3200400" algn="l" defTabSz="914400" rtl="0" eaLnBrk="1" latinLnBrk="0" hangingPunct="1">
      <a:defRPr sz="4400" b="1" kern="1200">
        <a:solidFill>
          <a:schemeClr val="bg1"/>
        </a:solidFill>
        <a:latin typeface="Syntax LT Std" pitchFamily="34" charset="0"/>
        <a:ea typeface="+mn-ea"/>
        <a:cs typeface="+mn-cs"/>
      </a:defRPr>
    </a:lvl8pPr>
    <a:lvl9pPr marL="3657600" algn="l" defTabSz="914400" rtl="0" eaLnBrk="1" latinLnBrk="0" hangingPunct="1">
      <a:defRPr sz="4400" b="1" kern="1200">
        <a:solidFill>
          <a:schemeClr val="bg1"/>
        </a:solidFill>
        <a:latin typeface="Syntax LT Std"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333333"/>
    <a:srgbClr val="CFD6A8"/>
    <a:srgbClr val="A5B75E"/>
    <a:srgbClr val="CCD991"/>
    <a:srgbClr val="B5C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pPr>
              <a:defRPr/>
            </a:pPr>
            <a:endParaRPr lang="de-AT"/>
          </a:p>
        </p:txBody>
      </p:sp>
      <p:sp>
        <p:nvSpPr>
          <p:cNvPr id="3" name="Datumsplatzhalter 2"/>
          <p:cNvSpPr>
            <a:spLocks noGrp="1"/>
          </p:cNvSpPr>
          <p:nvPr>
            <p:ph type="dt" idx="1"/>
          </p:nvPr>
        </p:nvSpPr>
        <p:spPr>
          <a:xfrm>
            <a:off x="3819525" y="0"/>
            <a:ext cx="2922588" cy="495300"/>
          </a:xfrm>
          <a:prstGeom prst="rect">
            <a:avLst/>
          </a:prstGeom>
        </p:spPr>
        <p:txBody>
          <a:bodyPr vert="horz" lIns="91440" tIns="45720" rIns="91440" bIns="45720" rtlCol="0"/>
          <a:lstStyle>
            <a:lvl1pPr algn="r">
              <a:defRPr sz="1200"/>
            </a:lvl1pPr>
          </a:lstStyle>
          <a:p>
            <a:pPr>
              <a:defRPr/>
            </a:pPr>
            <a:fld id="{162B03CF-936A-489A-9338-8FB270715922}" type="datetimeFigureOut">
              <a:rPr lang="de-AT"/>
              <a:pPr>
                <a:defRPr/>
              </a:pPr>
              <a:t>12.12.2022</a:t>
            </a:fld>
            <a:endParaRPr lang="de-AT"/>
          </a:p>
        </p:txBody>
      </p:sp>
      <p:sp>
        <p:nvSpPr>
          <p:cNvPr id="4" name="Folienbildplatzhalter 3"/>
          <p:cNvSpPr>
            <a:spLocks noGrp="1" noRot="1" noChangeAspect="1"/>
          </p:cNvSpPr>
          <p:nvPr>
            <p:ph type="sldImg" idx="2"/>
          </p:nvPr>
        </p:nvSpPr>
        <p:spPr>
          <a:xfrm>
            <a:off x="898525" y="741363"/>
            <a:ext cx="4946650" cy="3709987"/>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74688" y="4699000"/>
            <a:ext cx="5394325" cy="4452938"/>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p:cNvSpPr>
            <a:spLocks noGrp="1"/>
          </p:cNvSpPr>
          <p:nvPr>
            <p:ph type="ftr" sz="quarter" idx="4"/>
          </p:nvPr>
        </p:nvSpPr>
        <p:spPr>
          <a:xfrm>
            <a:off x="0" y="9396413"/>
            <a:ext cx="2922588" cy="495300"/>
          </a:xfrm>
          <a:prstGeom prst="rect">
            <a:avLst/>
          </a:prstGeom>
        </p:spPr>
        <p:txBody>
          <a:bodyPr vert="horz" lIns="91440" tIns="45720" rIns="91440" bIns="45720" rtlCol="0" anchor="b"/>
          <a:lstStyle>
            <a:lvl1pPr algn="l">
              <a:defRPr sz="1200"/>
            </a:lvl1pPr>
          </a:lstStyle>
          <a:p>
            <a:pPr>
              <a:defRPr/>
            </a:pPr>
            <a:endParaRPr lang="de-AT"/>
          </a:p>
        </p:txBody>
      </p:sp>
      <p:sp>
        <p:nvSpPr>
          <p:cNvPr id="7" name="Foliennummernplatzhalter 6"/>
          <p:cNvSpPr>
            <a:spLocks noGrp="1"/>
          </p:cNvSpPr>
          <p:nvPr>
            <p:ph type="sldNum" sz="quarter" idx="5"/>
          </p:nvPr>
        </p:nvSpPr>
        <p:spPr>
          <a:xfrm>
            <a:off x="3819525" y="9396413"/>
            <a:ext cx="2922588" cy="495300"/>
          </a:xfrm>
          <a:prstGeom prst="rect">
            <a:avLst/>
          </a:prstGeom>
        </p:spPr>
        <p:txBody>
          <a:bodyPr vert="horz" lIns="91440" tIns="45720" rIns="91440" bIns="45720" rtlCol="0" anchor="b"/>
          <a:lstStyle>
            <a:lvl1pPr algn="r">
              <a:defRPr sz="1200"/>
            </a:lvl1pPr>
          </a:lstStyle>
          <a:p>
            <a:pPr>
              <a:defRPr/>
            </a:pPr>
            <a:fld id="{F262164E-36A0-43B6-AB19-ED459B14D4DE}" type="slidenum">
              <a:rPr lang="de-AT"/>
              <a:pPr>
                <a:defRPr/>
              </a:pPr>
              <a:t>‹Nr.›</a:t>
            </a:fld>
            <a:endParaRPr lang="de-AT"/>
          </a:p>
        </p:txBody>
      </p:sp>
    </p:spTree>
    <p:extLst>
      <p:ext uri="{BB962C8B-B14F-4D97-AF65-F5344CB8AC3E}">
        <p14:creationId xmlns:p14="http://schemas.microsoft.com/office/powerpoint/2010/main" val="1759820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235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F0AEC498-1BF3-495E-B7C5-DCC15B974CF9}" type="slidenum">
              <a:rPr lang="de-AT" altLang="de-DE" sz="1200" smtClean="0"/>
              <a:pPr eaLnBrk="1" hangingPunct="1"/>
              <a:t>1</a:t>
            </a:fld>
            <a:endParaRPr lang="de-AT" altLang="de-DE"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3174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3C479BCF-F616-4425-B6DB-F02297A08448}" type="slidenum">
              <a:rPr lang="de-AT" altLang="de-DE" sz="1200" smtClean="0"/>
              <a:pPr eaLnBrk="1" hangingPunct="1"/>
              <a:t>2</a:t>
            </a:fld>
            <a:endParaRPr lang="de-AT" altLang="de-DE"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B2C56FE-8D62-4A6C-8451-B9A2A8727747}" type="slidenum">
              <a:rPr lang="de-DE"/>
              <a:pPr>
                <a:defRPr/>
              </a:pPr>
              <a:t>‹Nr.›</a:t>
            </a:fld>
            <a:endParaRPr lang="de-DE"/>
          </a:p>
        </p:txBody>
      </p:sp>
    </p:spTree>
    <p:extLst>
      <p:ext uri="{BB962C8B-B14F-4D97-AF65-F5344CB8AC3E}">
        <p14:creationId xmlns:p14="http://schemas.microsoft.com/office/powerpoint/2010/main" val="750396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670F398-F243-40C2-A719-7F5CD33DD3C6}" type="slidenum">
              <a:rPr lang="de-DE"/>
              <a:pPr>
                <a:defRPr/>
              </a:pPr>
              <a:t>‹Nr.›</a:t>
            </a:fld>
            <a:endParaRPr lang="de-DE"/>
          </a:p>
        </p:txBody>
      </p:sp>
    </p:spTree>
    <p:extLst>
      <p:ext uri="{BB962C8B-B14F-4D97-AF65-F5344CB8AC3E}">
        <p14:creationId xmlns:p14="http://schemas.microsoft.com/office/powerpoint/2010/main" val="3591590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5113" y="274638"/>
            <a:ext cx="2071687" cy="4090987"/>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395288" y="274638"/>
            <a:ext cx="6067425" cy="4090987"/>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262721D-B461-4A15-86C0-A852E808A295}" type="slidenum">
              <a:rPr lang="de-DE"/>
              <a:pPr>
                <a:defRPr/>
              </a:pPr>
              <a:t>‹Nr.›</a:t>
            </a:fld>
            <a:endParaRPr lang="de-DE"/>
          </a:p>
        </p:txBody>
      </p:sp>
    </p:spTree>
    <p:extLst>
      <p:ext uri="{BB962C8B-B14F-4D97-AF65-F5344CB8AC3E}">
        <p14:creationId xmlns:p14="http://schemas.microsoft.com/office/powerpoint/2010/main" val="231773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4850F01-7641-4866-A694-4BA7D0BB6E11}" type="slidenum">
              <a:rPr lang="de-DE"/>
              <a:pPr>
                <a:defRPr/>
              </a:pPr>
              <a:t>‹Nr.›</a:t>
            </a:fld>
            <a:endParaRPr lang="de-DE"/>
          </a:p>
        </p:txBody>
      </p:sp>
    </p:spTree>
    <p:extLst>
      <p:ext uri="{BB962C8B-B14F-4D97-AF65-F5344CB8AC3E}">
        <p14:creationId xmlns:p14="http://schemas.microsoft.com/office/powerpoint/2010/main" val="1503226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0AC9500-A58D-4F81-89C6-B6EE47596B2D}" type="slidenum">
              <a:rPr lang="de-DE"/>
              <a:pPr>
                <a:defRPr/>
              </a:pPr>
              <a:t>‹Nr.›</a:t>
            </a:fld>
            <a:endParaRPr lang="de-DE"/>
          </a:p>
        </p:txBody>
      </p:sp>
    </p:spTree>
    <p:extLst>
      <p:ext uri="{BB962C8B-B14F-4D97-AF65-F5344CB8AC3E}">
        <p14:creationId xmlns:p14="http://schemas.microsoft.com/office/powerpoint/2010/main" val="296417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3952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116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5BC6710-A507-472E-B973-A1694C60D54B}" type="slidenum">
              <a:rPr lang="de-DE"/>
              <a:pPr>
                <a:defRPr/>
              </a:pPr>
              <a:t>‹Nr.›</a:t>
            </a:fld>
            <a:endParaRPr lang="de-DE"/>
          </a:p>
        </p:txBody>
      </p:sp>
    </p:spTree>
    <p:extLst>
      <p:ext uri="{BB962C8B-B14F-4D97-AF65-F5344CB8AC3E}">
        <p14:creationId xmlns:p14="http://schemas.microsoft.com/office/powerpoint/2010/main" val="328051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D78BCE8-F015-4249-A01C-6DE01028E30D}" type="slidenum">
              <a:rPr lang="de-DE"/>
              <a:pPr>
                <a:defRPr/>
              </a:pPr>
              <a:t>‹Nr.›</a:t>
            </a:fld>
            <a:endParaRPr lang="de-DE"/>
          </a:p>
        </p:txBody>
      </p:sp>
    </p:spTree>
    <p:extLst>
      <p:ext uri="{BB962C8B-B14F-4D97-AF65-F5344CB8AC3E}">
        <p14:creationId xmlns:p14="http://schemas.microsoft.com/office/powerpoint/2010/main" val="349365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4B785700-40B2-403D-85F5-DBB611A53E61}" type="slidenum">
              <a:rPr lang="de-DE"/>
              <a:pPr>
                <a:defRPr/>
              </a:pPr>
              <a:t>‹Nr.›</a:t>
            </a:fld>
            <a:endParaRPr lang="de-DE"/>
          </a:p>
        </p:txBody>
      </p:sp>
    </p:spTree>
    <p:extLst>
      <p:ext uri="{BB962C8B-B14F-4D97-AF65-F5344CB8AC3E}">
        <p14:creationId xmlns:p14="http://schemas.microsoft.com/office/powerpoint/2010/main" val="12255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B976AC05-83BE-45C1-8E0A-44DC96B31E3C}" type="slidenum">
              <a:rPr lang="de-DE"/>
              <a:pPr>
                <a:defRPr/>
              </a:pPr>
              <a:t>‹Nr.›</a:t>
            </a:fld>
            <a:endParaRPr lang="de-DE"/>
          </a:p>
        </p:txBody>
      </p:sp>
    </p:spTree>
    <p:extLst>
      <p:ext uri="{BB962C8B-B14F-4D97-AF65-F5344CB8AC3E}">
        <p14:creationId xmlns:p14="http://schemas.microsoft.com/office/powerpoint/2010/main" val="121739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F83C25D-18EC-4F98-B682-22721A949B57}" type="slidenum">
              <a:rPr lang="de-DE"/>
              <a:pPr>
                <a:defRPr/>
              </a:pPr>
              <a:t>‹Nr.›</a:t>
            </a:fld>
            <a:endParaRPr lang="de-DE"/>
          </a:p>
        </p:txBody>
      </p:sp>
    </p:spTree>
    <p:extLst>
      <p:ext uri="{BB962C8B-B14F-4D97-AF65-F5344CB8AC3E}">
        <p14:creationId xmlns:p14="http://schemas.microsoft.com/office/powerpoint/2010/main" val="6958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88A97CAA-BE1F-4EA8-B73D-56163DDC7F23}" type="slidenum">
              <a:rPr lang="de-DE"/>
              <a:pPr>
                <a:defRPr/>
              </a:pPr>
              <a:t>‹Nr.›</a:t>
            </a:fld>
            <a:endParaRPr lang="de-DE"/>
          </a:p>
        </p:txBody>
      </p:sp>
    </p:spTree>
    <p:extLst>
      <p:ext uri="{BB962C8B-B14F-4D97-AF65-F5344CB8AC3E}">
        <p14:creationId xmlns:p14="http://schemas.microsoft.com/office/powerpoint/2010/main" val="303652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1026" name="Rectangle 12"/>
          <p:cNvSpPr>
            <a:spLocks noChangeArrowheads="1"/>
          </p:cNvSpPr>
          <p:nvPr userDrawn="1"/>
        </p:nvSpPr>
        <p:spPr bwMode="auto">
          <a:xfrm>
            <a:off x="0" y="6597650"/>
            <a:ext cx="9144000" cy="260350"/>
          </a:xfrm>
          <a:prstGeom prst="rect">
            <a:avLst/>
          </a:prstGeom>
          <a:solidFill>
            <a:srgbClr val="CFD6A8"/>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1000" b="0">
                <a:solidFill>
                  <a:srgbClr val="333333"/>
                </a:solidFill>
              </a:rPr>
              <a:t> © Österreichischer Bundesverlag Schulbuch GmbH &amp; Co. KG, Wien 2012</a:t>
            </a:r>
          </a:p>
        </p:txBody>
      </p:sp>
      <p:sp>
        <p:nvSpPr>
          <p:cNvPr id="1027" name="Rectangle 7"/>
          <p:cNvSpPr>
            <a:spLocks noChangeArrowheads="1"/>
          </p:cNvSpPr>
          <p:nvPr userDrawn="1"/>
        </p:nvSpPr>
        <p:spPr bwMode="auto">
          <a:xfrm>
            <a:off x="0" y="0"/>
            <a:ext cx="9144000" cy="765175"/>
          </a:xfrm>
          <a:prstGeom prst="rect">
            <a:avLst/>
          </a:prstGeom>
          <a:solidFill>
            <a:srgbClr val="A5B75E"/>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28" name="Rectangle 3"/>
          <p:cNvSpPr>
            <a:spLocks noGrp="1" noChangeArrowheads="1"/>
          </p:cNvSpPr>
          <p:nvPr>
            <p:ph type="body" idx="1"/>
          </p:nvPr>
        </p:nvSpPr>
        <p:spPr bwMode="auto">
          <a:xfrm>
            <a:off x="395288" y="1700213"/>
            <a:ext cx="82804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Das ist Text 1</a:t>
            </a:r>
          </a:p>
          <a:p>
            <a:pPr lvl="1"/>
            <a:r>
              <a:rPr lang="de-DE" altLang="de-DE"/>
              <a:t>Ebene 2 kleiner</a:t>
            </a:r>
          </a:p>
          <a:p>
            <a:pPr lvl="2"/>
            <a:r>
              <a:rPr lang="de-DE" altLang="de-DE"/>
              <a:t>Noch kleiner</a:t>
            </a:r>
          </a:p>
          <a:p>
            <a:pPr lvl="3"/>
            <a:r>
              <a:rPr lang="de-DE" altLang="de-DE"/>
              <a:t>Vierte Ebene</a:t>
            </a:r>
          </a:p>
          <a:p>
            <a:pPr lvl="4"/>
            <a:r>
              <a:rPr lang="de-AT" altLang="de-DE"/>
              <a:t>Fünfte Ebene</a:t>
            </a:r>
            <a:endParaRPr lang="de-DE" altLang="de-DE"/>
          </a:p>
        </p:txBody>
      </p:sp>
      <p:sp>
        <p:nvSpPr>
          <p:cNvPr id="1029" name="Rectangle 9"/>
          <p:cNvSpPr>
            <a:spLocks noChangeArrowheads="1"/>
          </p:cNvSpPr>
          <p:nvPr userDrawn="1"/>
        </p:nvSpPr>
        <p:spPr bwMode="auto">
          <a:xfrm>
            <a:off x="2700338" y="765175"/>
            <a:ext cx="7207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30" name="Line 14"/>
          <p:cNvSpPr>
            <a:spLocks noChangeShapeType="1"/>
          </p:cNvSpPr>
          <p:nvPr userDrawn="1"/>
        </p:nvSpPr>
        <p:spPr bwMode="auto">
          <a:xfrm>
            <a:off x="-34925" y="765175"/>
            <a:ext cx="9178925" cy="0"/>
          </a:xfrm>
          <a:prstGeom prst="line">
            <a:avLst/>
          </a:prstGeom>
          <a:noFill/>
          <a:ln w="41275">
            <a:solidFill>
              <a:srgbClr val="CFD6A8"/>
            </a:solidFill>
            <a:round/>
            <a:headEnd/>
            <a:tailEnd/>
          </a:ln>
          <a:extLst>
            <a:ext uri="{909E8E84-426E-40DD-AFC4-6F175D3DCCD1}">
              <a14:hiddenFill xmlns:a14="http://schemas.microsoft.com/office/drawing/2010/main">
                <a:noFill/>
              </a14:hiddenFill>
            </a:ext>
          </a:extLst>
        </p:spPr>
        <p:txBody>
          <a:bodyPr anchor="ctr"/>
          <a:lstStyle/>
          <a:p>
            <a:endParaRPr lang="de-AT"/>
          </a:p>
        </p:txBody>
      </p:sp>
      <p:pic>
        <p:nvPicPr>
          <p:cNvPr id="1031" name="Picture 19" descr="logo_oebv_weiss_bausteine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72450" y="120650"/>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1" descr="bausteine2_schriftzug_weiss"/>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77813" y="166688"/>
            <a:ext cx="23590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Syntax LT Std" pitchFamily="34" charset="0"/>
        </a:defRPr>
      </a:lvl2pPr>
      <a:lvl3pPr algn="l" rtl="0" eaLnBrk="0" fontAlgn="base" hangingPunct="0">
        <a:spcBef>
          <a:spcPct val="0"/>
        </a:spcBef>
        <a:spcAft>
          <a:spcPct val="0"/>
        </a:spcAft>
        <a:defRPr sz="4400" b="1">
          <a:solidFill>
            <a:schemeClr val="bg1"/>
          </a:solidFill>
          <a:latin typeface="Syntax LT Std" pitchFamily="34" charset="0"/>
        </a:defRPr>
      </a:lvl3pPr>
      <a:lvl4pPr algn="l" rtl="0" eaLnBrk="0" fontAlgn="base" hangingPunct="0">
        <a:spcBef>
          <a:spcPct val="0"/>
        </a:spcBef>
        <a:spcAft>
          <a:spcPct val="0"/>
        </a:spcAft>
        <a:defRPr sz="4400" b="1">
          <a:solidFill>
            <a:schemeClr val="bg1"/>
          </a:solidFill>
          <a:latin typeface="Syntax LT Std" pitchFamily="34" charset="0"/>
        </a:defRPr>
      </a:lvl4pPr>
      <a:lvl5pPr algn="l" rtl="0" eaLnBrk="0" fontAlgn="base" hangingPunct="0">
        <a:spcBef>
          <a:spcPct val="0"/>
        </a:spcBef>
        <a:spcAft>
          <a:spcPct val="0"/>
        </a:spcAft>
        <a:defRPr sz="4400" b="1">
          <a:solidFill>
            <a:schemeClr val="bg1"/>
          </a:solidFill>
          <a:latin typeface="Syntax LT Std" pitchFamily="34" charset="0"/>
        </a:defRPr>
      </a:lvl5pPr>
      <a:lvl6pPr marL="457200" algn="l" rtl="0" fontAlgn="base">
        <a:spcBef>
          <a:spcPct val="0"/>
        </a:spcBef>
        <a:spcAft>
          <a:spcPct val="0"/>
        </a:spcAft>
        <a:defRPr sz="4400" b="1">
          <a:solidFill>
            <a:schemeClr val="bg1"/>
          </a:solidFill>
          <a:latin typeface="Syntax LT Std" pitchFamily="34" charset="0"/>
        </a:defRPr>
      </a:lvl6pPr>
      <a:lvl7pPr marL="914400" algn="l" rtl="0" fontAlgn="base">
        <a:spcBef>
          <a:spcPct val="0"/>
        </a:spcBef>
        <a:spcAft>
          <a:spcPct val="0"/>
        </a:spcAft>
        <a:defRPr sz="4400" b="1">
          <a:solidFill>
            <a:schemeClr val="bg1"/>
          </a:solidFill>
          <a:latin typeface="Syntax LT Std" pitchFamily="34" charset="0"/>
        </a:defRPr>
      </a:lvl7pPr>
      <a:lvl8pPr marL="1371600" algn="l" rtl="0" fontAlgn="base">
        <a:spcBef>
          <a:spcPct val="0"/>
        </a:spcBef>
        <a:spcAft>
          <a:spcPct val="0"/>
        </a:spcAft>
        <a:defRPr sz="4400" b="1">
          <a:solidFill>
            <a:schemeClr val="bg1"/>
          </a:solidFill>
          <a:latin typeface="Syntax LT Std" pitchFamily="34" charset="0"/>
        </a:defRPr>
      </a:lvl8pPr>
      <a:lvl9pPr marL="1828800" algn="l" rtl="0" fontAlgn="base">
        <a:spcBef>
          <a:spcPct val="0"/>
        </a:spcBef>
        <a:spcAft>
          <a:spcPct val="0"/>
        </a:spcAft>
        <a:defRPr sz="4400" b="1">
          <a:solidFill>
            <a:schemeClr val="bg1"/>
          </a:solidFill>
          <a:latin typeface="Syntax LT Std"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2pPr>
      <a:lvl3pPr marL="1143000" indent="-228600" algn="l" rtl="0" eaLnBrk="0" fontAlgn="base" hangingPunct="0">
        <a:spcBef>
          <a:spcPct val="20000"/>
        </a:spcBef>
        <a:spcAft>
          <a:spcPct val="0"/>
        </a:spcAft>
        <a:buChar char="•"/>
        <a:defRPr sz="2400">
          <a:solidFill>
            <a:schemeClr val="tx1"/>
          </a:solidFill>
          <a:latin typeface="+mn-lt"/>
          <a:cs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mn-lt"/>
          <a:cs typeface="Times New Roman" pitchFamily="18" charset="0"/>
        </a:defRPr>
      </a:lvl4pPr>
      <a:lvl5pPr marL="2057400" indent="-22860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5pPr>
      <a:lvl6pPr marL="25146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6pPr>
      <a:lvl7pPr marL="29718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7pPr>
      <a:lvl8pPr marL="34290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8pPr>
      <a:lvl9pPr marL="38862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32884DC9-D284-5897-6930-CE8A5142091E}"/>
              </a:ext>
            </a:extLst>
          </p:cNvPr>
          <p:cNvSpPr txBox="1">
            <a:spLocks noChangeArrowheads="1"/>
          </p:cNvSpPr>
          <p:nvPr/>
        </p:nvSpPr>
        <p:spPr bwMode="auto">
          <a:xfrm>
            <a:off x="557720" y="746330"/>
            <a:ext cx="80285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dirty="0">
                <a:solidFill>
                  <a:srgbClr val="333333"/>
                </a:solidFill>
                <a:latin typeface="Calibri" panose="020F0502020204030204" pitchFamily="34" charset="0"/>
              </a:rPr>
              <a:t>Mumifizierung</a:t>
            </a:r>
          </a:p>
        </p:txBody>
      </p:sp>
      <p:sp>
        <p:nvSpPr>
          <p:cNvPr id="11" name="Text Box 10">
            <a:extLst>
              <a:ext uri="{FF2B5EF4-FFF2-40B4-BE49-F238E27FC236}">
                <a16:creationId xmlns:a16="http://schemas.microsoft.com/office/drawing/2014/main" id="{8E44C25E-BC29-763C-AFFD-1AEACE124A13}"/>
              </a:ext>
            </a:extLst>
          </p:cNvPr>
          <p:cNvSpPr txBox="1">
            <a:spLocks noChangeArrowheads="1"/>
          </p:cNvSpPr>
          <p:nvPr/>
        </p:nvSpPr>
        <p:spPr bwMode="auto">
          <a:xfrm>
            <a:off x="1439651" y="1519187"/>
            <a:ext cx="6264696"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Die Ägypterinnen und Ägypter glaubten an ein </a:t>
            </a:r>
            <a:r>
              <a:rPr lang="de-DE" altLang="de-DE" sz="2400" dirty="0">
                <a:solidFill>
                  <a:srgbClr val="669900"/>
                </a:solidFill>
                <a:latin typeface="Calibri" panose="020F0502020204030204" pitchFamily="34" charset="0"/>
              </a:rPr>
              <a:t>Leben nach dem Tod.</a:t>
            </a:r>
          </a:p>
        </p:txBody>
      </p:sp>
      <p:sp>
        <p:nvSpPr>
          <p:cNvPr id="12" name="Text Box 10">
            <a:extLst>
              <a:ext uri="{FF2B5EF4-FFF2-40B4-BE49-F238E27FC236}">
                <a16:creationId xmlns:a16="http://schemas.microsoft.com/office/drawing/2014/main" id="{A161964A-298A-A96C-2964-1534445CA1ED}"/>
              </a:ext>
            </a:extLst>
          </p:cNvPr>
          <p:cNvSpPr txBox="1">
            <a:spLocks noChangeArrowheads="1"/>
          </p:cNvSpPr>
          <p:nvPr/>
        </p:nvSpPr>
        <p:spPr bwMode="auto">
          <a:xfrm>
            <a:off x="412824" y="2999271"/>
            <a:ext cx="8208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Eine </a:t>
            </a:r>
            <a:r>
              <a:rPr lang="de-DE" altLang="de-DE" sz="2400" dirty="0">
                <a:solidFill>
                  <a:srgbClr val="669900"/>
                </a:solidFill>
                <a:latin typeface="Calibri" panose="020F0502020204030204" pitchFamily="34" charset="0"/>
              </a:rPr>
              <a:t>Vorbereitung</a:t>
            </a:r>
            <a:r>
              <a:rPr lang="de-DE" altLang="de-DE" sz="2400" dirty="0">
                <a:solidFill>
                  <a:srgbClr val="333333"/>
                </a:solidFill>
                <a:latin typeface="Calibri" panose="020F0502020204030204" pitchFamily="34" charset="0"/>
              </a:rPr>
              <a:t> auf dieses Leben war notwendig.</a:t>
            </a:r>
          </a:p>
        </p:txBody>
      </p:sp>
      <p:sp>
        <p:nvSpPr>
          <p:cNvPr id="13" name="Text Box 10">
            <a:extLst>
              <a:ext uri="{FF2B5EF4-FFF2-40B4-BE49-F238E27FC236}">
                <a16:creationId xmlns:a16="http://schemas.microsoft.com/office/drawing/2014/main" id="{1E066FE7-7F39-E655-0C42-A3FDC3A09ED7}"/>
              </a:ext>
            </a:extLst>
          </p:cNvPr>
          <p:cNvSpPr txBox="1">
            <a:spLocks noChangeArrowheads="1"/>
          </p:cNvSpPr>
          <p:nvPr/>
        </p:nvSpPr>
        <p:spPr bwMode="auto">
          <a:xfrm>
            <a:off x="1150936" y="4089277"/>
            <a:ext cx="68421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Der </a:t>
            </a:r>
            <a:r>
              <a:rPr lang="de-DE" altLang="de-DE" sz="2400" dirty="0">
                <a:solidFill>
                  <a:srgbClr val="669900"/>
                </a:solidFill>
                <a:latin typeface="Calibri" panose="020F0502020204030204" pitchFamily="34" charset="0"/>
              </a:rPr>
              <a:t>Leichnam </a:t>
            </a:r>
            <a:r>
              <a:rPr lang="de-DE" altLang="de-DE" sz="2400" dirty="0">
                <a:solidFill>
                  <a:srgbClr val="333333"/>
                </a:solidFill>
                <a:latin typeface="Calibri" panose="020F0502020204030204" pitchFamily="34" charset="0"/>
              </a:rPr>
              <a:t>musste </a:t>
            </a:r>
            <a:r>
              <a:rPr lang="de-DE" altLang="de-DE" sz="2400" dirty="0">
                <a:solidFill>
                  <a:srgbClr val="669900"/>
                </a:solidFill>
                <a:latin typeface="Calibri" panose="020F0502020204030204" pitchFamily="34" charset="0"/>
              </a:rPr>
              <a:t>unversehrt </a:t>
            </a:r>
            <a:r>
              <a:rPr lang="de-DE" altLang="de-DE" sz="2400" dirty="0">
                <a:solidFill>
                  <a:srgbClr val="333333"/>
                </a:solidFill>
                <a:latin typeface="Calibri" panose="020F0502020204030204" pitchFamily="34" charset="0"/>
              </a:rPr>
              <a:t>bleiben, weil die Seele den Körper brauchte.</a:t>
            </a:r>
          </a:p>
        </p:txBody>
      </p:sp>
      <p:sp>
        <p:nvSpPr>
          <p:cNvPr id="14" name="Text Box 10">
            <a:extLst>
              <a:ext uri="{FF2B5EF4-FFF2-40B4-BE49-F238E27FC236}">
                <a16:creationId xmlns:a16="http://schemas.microsoft.com/office/drawing/2014/main" id="{2A3B61D1-B52E-4452-E0EC-BE50B2FA5E4C}"/>
              </a:ext>
            </a:extLst>
          </p:cNvPr>
          <p:cNvSpPr txBox="1">
            <a:spLocks noChangeArrowheads="1"/>
          </p:cNvSpPr>
          <p:nvPr/>
        </p:nvSpPr>
        <p:spPr bwMode="auto">
          <a:xfrm>
            <a:off x="504029" y="5549171"/>
            <a:ext cx="81359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err="1">
                <a:solidFill>
                  <a:srgbClr val="333333"/>
                </a:solidFill>
                <a:latin typeface="Calibri" panose="020F0502020204030204" pitchFamily="34" charset="0"/>
              </a:rPr>
              <a:t>Pharaoninnen</a:t>
            </a:r>
            <a:r>
              <a:rPr lang="de-DE" altLang="de-DE" sz="2400">
                <a:solidFill>
                  <a:srgbClr val="333333"/>
                </a:solidFill>
                <a:latin typeface="Calibri" panose="020F0502020204030204" pitchFamily="34" charset="0"/>
              </a:rPr>
              <a:t>, </a:t>
            </a:r>
            <a:r>
              <a:rPr lang="de-DE" altLang="de-DE" sz="2400" dirty="0">
                <a:solidFill>
                  <a:srgbClr val="333333"/>
                </a:solidFill>
                <a:latin typeface="Calibri" panose="020F0502020204030204" pitchFamily="34" charset="0"/>
              </a:rPr>
              <a:t>Pharaonen und ihre Familien sowie sehr reiche Menschen wurden deshalb </a:t>
            </a:r>
            <a:r>
              <a:rPr lang="de-DE" altLang="de-DE" sz="2400" dirty="0">
                <a:solidFill>
                  <a:srgbClr val="669900"/>
                </a:solidFill>
                <a:latin typeface="Calibri" panose="020F0502020204030204" pitchFamily="34" charset="0"/>
              </a:rPr>
              <a:t>mumifiziert</a:t>
            </a:r>
            <a:r>
              <a:rPr lang="de-DE" altLang="de-DE" sz="2400" dirty="0">
                <a:solidFill>
                  <a:srgbClr val="333333"/>
                </a:solidFill>
                <a:latin typeface="Calibri" panose="020F0502020204030204" pitchFamily="34" charset="0"/>
              </a:rPr>
              <a:t>.</a:t>
            </a:r>
          </a:p>
        </p:txBody>
      </p:sp>
      <p:sp>
        <p:nvSpPr>
          <p:cNvPr id="15" name="Pfeil nach unten 8">
            <a:extLst>
              <a:ext uri="{FF2B5EF4-FFF2-40B4-BE49-F238E27FC236}">
                <a16:creationId xmlns:a16="http://schemas.microsoft.com/office/drawing/2014/main" id="{D35DFC32-9808-63F6-896A-7FE821710CEA}"/>
              </a:ext>
            </a:extLst>
          </p:cNvPr>
          <p:cNvSpPr>
            <a:spLocks noChangeArrowheads="1"/>
          </p:cNvSpPr>
          <p:nvPr/>
        </p:nvSpPr>
        <p:spPr bwMode="auto">
          <a:xfrm>
            <a:off x="4212430" y="2389324"/>
            <a:ext cx="719138" cy="504825"/>
          </a:xfrm>
          <a:prstGeom prst="downArrow">
            <a:avLst>
              <a:gd name="adj1" fmla="val 28833"/>
              <a:gd name="adj2" fmla="val 38662"/>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6" name="Pfeil nach unten 9">
            <a:extLst>
              <a:ext uri="{FF2B5EF4-FFF2-40B4-BE49-F238E27FC236}">
                <a16:creationId xmlns:a16="http://schemas.microsoft.com/office/drawing/2014/main" id="{37E9A77E-4312-4322-6786-A2129A78074C}"/>
              </a:ext>
            </a:extLst>
          </p:cNvPr>
          <p:cNvSpPr>
            <a:spLocks noChangeArrowheads="1"/>
          </p:cNvSpPr>
          <p:nvPr/>
        </p:nvSpPr>
        <p:spPr bwMode="auto">
          <a:xfrm>
            <a:off x="4212430" y="3501536"/>
            <a:ext cx="720725" cy="504825"/>
          </a:xfrm>
          <a:prstGeom prst="downArrow">
            <a:avLst>
              <a:gd name="adj1" fmla="val 28833"/>
              <a:gd name="adj2" fmla="val 38662"/>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7" name="Pfeil nach unten 10">
            <a:extLst>
              <a:ext uri="{FF2B5EF4-FFF2-40B4-BE49-F238E27FC236}">
                <a16:creationId xmlns:a16="http://schemas.microsoft.com/office/drawing/2014/main" id="{D0D7CCE4-3156-9B60-B7F0-EFBEDA0C6644}"/>
              </a:ext>
            </a:extLst>
          </p:cNvPr>
          <p:cNvSpPr>
            <a:spLocks noChangeArrowheads="1"/>
          </p:cNvSpPr>
          <p:nvPr/>
        </p:nvSpPr>
        <p:spPr bwMode="auto">
          <a:xfrm>
            <a:off x="4212430" y="5004043"/>
            <a:ext cx="720725" cy="504825"/>
          </a:xfrm>
          <a:prstGeom prst="downArrow">
            <a:avLst>
              <a:gd name="adj1" fmla="val 28833"/>
              <a:gd name="adj2" fmla="val 38662"/>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up)">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6"/>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„Leben nach dem Tod?“ auf den Seiten 28 bis 29 im Schulbuch Bausteine 2.</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21507" name="Rectangle 6"/>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hangingPunct="1"/>
            <a:r>
              <a:rPr lang="de-DE" altLang="de-DE" sz="1200" b="0" dirty="0">
                <a:solidFill>
                  <a:schemeClr val="tx1"/>
                </a:solidFill>
                <a:cs typeface="Arial" charset="0"/>
              </a:rPr>
              <a:t>© Österreichischer Bundesverlag Schulbuch GmbH &amp; Co. KG, Wien 2024</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Autorin und Autoren: Michael Bachlechner, Conny </a:t>
            </a:r>
            <a:r>
              <a:rPr lang="de-DE" altLang="de-DE" sz="1200" b="0" dirty="0" err="1">
                <a:solidFill>
                  <a:schemeClr val="tx1"/>
                </a:solidFill>
                <a:cs typeface="Arial" charset="0"/>
              </a:rPr>
              <a:t>Benedik</a:t>
            </a:r>
            <a:r>
              <a:rPr lang="de-DE" altLang="de-DE" sz="1200" b="0" dirty="0">
                <a:solidFill>
                  <a:schemeClr val="tx1"/>
                </a:solidFill>
                <a:cs typeface="Arial" charset="0"/>
              </a:rPr>
              <a:t>, Johannes Fuchsberger, Franz Graf, Franz </a:t>
            </a:r>
            <a:r>
              <a:rPr lang="de-DE" altLang="de-DE" sz="1200" b="0" dirty="0" err="1">
                <a:solidFill>
                  <a:schemeClr val="tx1"/>
                </a:solidFill>
                <a:cs typeface="Arial" charset="0"/>
              </a:rPr>
              <a:t>Niedertscheider</a:t>
            </a:r>
            <a:r>
              <a:rPr lang="de-DE" altLang="de-DE" sz="1200" b="0" dirty="0">
                <a:solidFill>
                  <a:schemeClr val="tx1"/>
                </a:solidFill>
                <a:cs typeface="Arial" charset="0"/>
              </a:rPr>
              <a:t> und Michael </a:t>
            </a:r>
            <a:r>
              <a:rPr lang="de-DE" altLang="de-DE" sz="1200" b="0" dirty="0" err="1">
                <a:solidFill>
                  <a:schemeClr val="tx1"/>
                </a:solidFill>
                <a:cs typeface="Arial" charset="0"/>
              </a:rPr>
              <a:t>Senfter</a:t>
            </a:r>
            <a:endParaRPr lang="de-DE" altLang="de-DE" sz="1200" b="0" dirty="0">
              <a:solidFill>
                <a:schemeClr val="tx1"/>
              </a:solidFill>
              <a:cs typeface="Arial" charset="0"/>
            </a:endParaRP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rPr>
              <a:t>Gestaltung: Johannes Fuchsberger</a:t>
            </a:r>
            <a:r>
              <a:rPr lang="de-DE" altLang="de-DE" sz="1200" b="0">
                <a:solidFill>
                  <a:schemeClr val="tx1"/>
                </a:solidFill>
              </a:rPr>
              <a:t>, Bürmoos</a:t>
            </a:r>
            <a:endParaRPr lang="de-DE" altLang="de-DE" sz="1200" b="0" dirty="0">
              <a:solidFill>
                <a:schemeClr val="tx1"/>
              </a:solidFill>
            </a:endParaRP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err="1">
                <a:solidFill>
                  <a:schemeClr val="tx1"/>
                </a:solidFill>
              </a:rPr>
              <a:t>www.oebv.at</a:t>
            </a:r>
            <a:endParaRPr lang="de-DE" altLang="de-DE" sz="1200" b="0" dirty="0">
              <a:solidFill>
                <a:schemeClr val="tx1"/>
              </a:solidFill>
            </a:endParaRPr>
          </a:p>
          <a:p>
            <a:pPr eaLnBrk="1" hangingPunct="1"/>
            <a:endParaRPr lang="de-DE" altLang="de-DE" sz="1200" b="0" dirty="0">
              <a:solidFill>
                <a:schemeClr val="tx1"/>
              </a:solidFill>
            </a:endParaRPr>
          </a:p>
          <a:p>
            <a:pPr eaLnBrk="1" hangingPunct="1"/>
            <a:endParaRPr lang="de-DE" altLang="de-DE" sz="120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Syntax LT Std"/>
        <a:ea typeface=""/>
        <a:cs typeface=""/>
      </a:majorFont>
      <a:minorFont>
        <a:latin typeface="PoloST11K-Buch"/>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237</Words>
  <Application>Microsoft Office PowerPoint</Application>
  <PresentationFormat>Bildschirmpräsentation (4:3)</PresentationFormat>
  <Paragraphs>25</Paragraphs>
  <Slides>2</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PoloST11K-Buch</vt:lpstr>
      <vt:lpstr>Syntax LT Std</vt:lpstr>
      <vt:lpstr>Wingdings</vt:lpstr>
      <vt:lpstr>Standarddesign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adonis</dc:creator>
  <cp:lastModifiedBy>Peintinger MAS, Mag. Barbara</cp:lastModifiedBy>
  <cp:revision>64</cp:revision>
  <dcterms:created xsi:type="dcterms:W3CDTF">2011-07-14T19:54:09Z</dcterms:created>
  <dcterms:modified xsi:type="dcterms:W3CDTF">2022-12-12T08:38:16Z</dcterms:modified>
</cp:coreProperties>
</file>