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Mumifizierung</a:t>
            </a:r>
          </a:p>
        </p:txBody>
      </p:sp>
      <p:sp>
        <p:nvSpPr>
          <p:cNvPr id="11" name="Text Box 10">
            <a:extLst>
              <a:ext uri="{FF2B5EF4-FFF2-40B4-BE49-F238E27FC236}">
                <a16:creationId xmlns:a16="http://schemas.microsoft.com/office/drawing/2014/main" id="{8E44C25E-BC29-763C-AFFD-1AEACE124A13}"/>
              </a:ext>
            </a:extLst>
          </p:cNvPr>
          <p:cNvSpPr txBox="1">
            <a:spLocks noChangeArrowheads="1"/>
          </p:cNvSpPr>
          <p:nvPr/>
        </p:nvSpPr>
        <p:spPr bwMode="auto">
          <a:xfrm>
            <a:off x="1439651" y="1519187"/>
            <a:ext cx="626469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Die Ägypterinnen und Ägypter glaubten an ein </a:t>
            </a:r>
            <a:r>
              <a:rPr lang="de-DE" altLang="de-DE" sz="2400" dirty="0">
                <a:solidFill>
                  <a:srgbClr val="669900"/>
                </a:solidFill>
                <a:latin typeface="Calibri" panose="020F0502020204030204" pitchFamily="34" charset="0"/>
              </a:rPr>
              <a:t>Leben nach dem Tod.</a:t>
            </a:r>
          </a:p>
        </p:txBody>
      </p:sp>
      <p:sp>
        <p:nvSpPr>
          <p:cNvPr id="12" name="Text Box 10">
            <a:extLst>
              <a:ext uri="{FF2B5EF4-FFF2-40B4-BE49-F238E27FC236}">
                <a16:creationId xmlns:a16="http://schemas.microsoft.com/office/drawing/2014/main" id="{A161964A-298A-A96C-2964-1534445CA1ED}"/>
              </a:ext>
            </a:extLst>
          </p:cNvPr>
          <p:cNvSpPr txBox="1">
            <a:spLocks noChangeArrowheads="1"/>
          </p:cNvSpPr>
          <p:nvPr/>
        </p:nvSpPr>
        <p:spPr bwMode="auto">
          <a:xfrm>
            <a:off x="412824" y="2999271"/>
            <a:ext cx="820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Eine </a:t>
            </a:r>
            <a:r>
              <a:rPr lang="de-DE" altLang="de-DE" sz="2400" dirty="0">
                <a:solidFill>
                  <a:srgbClr val="669900"/>
                </a:solidFill>
                <a:latin typeface="Calibri" panose="020F0502020204030204" pitchFamily="34" charset="0"/>
              </a:rPr>
              <a:t>Vorbereitung</a:t>
            </a:r>
            <a:r>
              <a:rPr lang="de-DE" altLang="de-DE" sz="2400" dirty="0">
                <a:solidFill>
                  <a:srgbClr val="333333"/>
                </a:solidFill>
                <a:latin typeface="Calibri" panose="020F0502020204030204" pitchFamily="34" charset="0"/>
              </a:rPr>
              <a:t> auf dieses Leben war notwendig.</a:t>
            </a:r>
          </a:p>
        </p:txBody>
      </p:sp>
      <p:sp>
        <p:nvSpPr>
          <p:cNvPr id="13" name="Text Box 10">
            <a:extLst>
              <a:ext uri="{FF2B5EF4-FFF2-40B4-BE49-F238E27FC236}">
                <a16:creationId xmlns:a16="http://schemas.microsoft.com/office/drawing/2014/main" id="{1E066FE7-7F39-E655-0C42-A3FDC3A09ED7}"/>
              </a:ext>
            </a:extLst>
          </p:cNvPr>
          <p:cNvSpPr txBox="1">
            <a:spLocks noChangeArrowheads="1"/>
          </p:cNvSpPr>
          <p:nvPr/>
        </p:nvSpPr>
        <p:spPr bwMode="auto">
          <a:xfrm>
            <a:off x="1150936" y="4089277"/>
            <a:ext cx="6842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Der </a:t>
            </a:r>
            <a:r>
              <a:rPr lang="de-DE" altLang="de-DE" sz="2400" dirty="0">
                <a:solidFill>
                  <a:srgbClr val="669900"/>
                </a:solidFill>
                <a:latin typeface="Calibri" panose="020F0502020204030204" pitchFamily="34" charset="0"/>
              </a:rPr>
              <a:t>Leichnam </a:t>
            </a:r>
            <a:r>
              <a:rPr lang="de-DE" altLang="de-DE" sz="2400" dirty="0">
                <a:solidFill>
                  <a:srgbClr val="333333"/>
                </a:solidFill>
                <a:latin typeface="Calibri" panose="020F0502020204030204" pitchFamily="34" charset="0"/>
              </a:rPr>
              <a:t>musste </a:t>
            </a:r>
            <a:r>
              <a:rPr lang="de-DE" altLang="de-DE" sz="2400" dirty="0">
                <a:solidFill>
                  <a:srgbClr val="669900"/>
                </a:solidFill>
                <a:latin typeface="Calibri" panose="020F0502020204030204" pitchFamily="34" charset="0"/>
              </a:rPr>
              <a:t>unversehrt </a:t>
            </a:r>
            <a:r>
              <a:rPr lang="de-DE" altLang="de-DE" sz="2400" dirty="0">
                <a:solidFill>
                  <a:srgbClr val="333333"/>
                </a:solidFill>
                <a:latin typeface="Calibri" panose="020F0502020204030204" pitchFamily="34" charset="0"/>
              </a:rPr>
              <a:t>bleiben, weil die Seele den Körper brauchte.</a:t>
            </a:r>
          </a:p>
        </p:txBody>
      </p:sp>
      <p:sp>
        <p:nvSpPr>
          <p:cNvPr id="14" name="Text Box 10">
            <a:extLst>
              <a:ext uri="{FF2B5EF4-FFF2-40B4-BE49-F238E27FC236}">
                <a16:creationId xmlns:a16="http://schemas.microsoft.com/office/drawing/2014/main" id="{2A3B61D1-B52E-4452-E0EC-BE50B2FA5E4C}"/>
              </a:ext>
            </a:extLst>
          </p:cNvPr>
          <p:cNvSpPr txBox="1">
            <a:spLocks noChangeArrowheads="1"/>
          </p:cNvSpPr>
          <p:nvPr/>
        </p:nvSpPr>
        <p:spPr bwMode="auto">
          <a:xfrm>
            <a:off x="504029" y="5549171"/>
            <a:ext cx="8135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err="1">
                <a:solidFill>
                  <a:srgbClr val="333333"/>
                </a:solidFill>
                <a:latin typeface="Calibri" panose="020F0502020204030204" pitchFamily="34" charset="0"/>
              </a:rPr>
              <a:t>Pharaoninnen</a:t>
            </a:r>
            <a:r>
              <a:rPr lang="de-DE" altLang="de-DE" sz="2400">
                <a:solidFill>
                  <a:srgbClr val="333333"/>
                </a:solidFill>
                <a:latin typeface="Calibri" panose="020F0502020204030204" pitchFamily="34" charset="0"/>
              </a:rPr>
              <a:t>, </a:t>
            </a:r>
            <a:r>
              <a:rPr lang="de-DE" altLang="de-DE" sz="2400" dirty="0">
                <a:solidFill>
                  <a:srgbClr val="333333"/>
                </a:solidFill>
                <a:latin typeface="Calibri" panose="020F0502020204030204" pitchFamily="34" charset="0"/>
              </a:rPr>
              <a:t>Pharaonen und ihre Familien sowie sehr reiche Menschen wurden deshalb </a:t>
            </a:r>
            <a:r>
              <a:rPr lang="de-DE" altLang="de-DE" sz="2400" dirty="0">
                <a:solidFill>
                  <a:srgbClr val="669900"/>
                </a:solidFill>
                <a:latin typeface="Calibri" panose="020F0502020204030204" pitchFamily="34" charset="0"/>
              </a:rPr>
              <a:t>mumifiziert</a:t>
            </a:r>
            <a:r>
              <a:rPr lang="de-DE" altLang="de-DE" sz="2400" dirty="0">
                <a:solidFill>
                  <a:srgbClr val="333333"/>
                </a:solidFill>
                <a:latin typeface="Calibri" panose="020F0502020204030204" pitchFamily="34" charset="0"/>
              </a:rPr>
              <a:t>.</a:t>
            </a:r>
          </a:p>
        </p:txBody>
      </p:sp>
      <p:sp>
        <p:nvSpPr>
          <p:cNvPr id="15" name="Pfeil nach unten 8">
            <a:extLst>
              <a:ext uri="{FF2B5EF4-FFF2-40B4-BE49-F238E27FC236}">
                <a16:creationId xmlns:a16="http://schemas.microsoft.com/office/drawing/2014/main" id="{D35DFC32-9808-63F6-896A-7FE821710CEA}"/>
              </a:ext>
            </a:extLst>
          </p:cNvPr>
          <p:cNvSpPr>
            <a:spLocks noChangeArrowheads="1"/>
          </p:cNvSpPr>
          <p:nvPr/>
        </p:nvSpPr>
        <p:spPr bwMode="auto">
          <a:xfrm>
            <a:off x="4212430" y="2389324"/>
            <a:ext cx="719138" cy="504825"/>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9">
            <a:extLst>
              <a:ext uri="{FF2B5EF4-FFF2-40B4-BE49-F238E27FC236}">
                <a16:creationId xmlns:a16="http://schemas.microsoft.com/office/drawing/2014/main" id="{37E9A77E-4312-4322-6786-A2129A78074C}"/>
              </a:ext>
            </a:extLst>
          </p:cNvPr>
          <p:cNvSpPr>
            <a:spLocks noChangeArrowheads="1"/>
          </p:cNvSpPr>
          <p:nvPr/>
        </p:nvSpPr>
        <p:spPr bwMode="auto">
          <a:xfrm>
            <a:off x="4212430" y="3501536"/>
            <a:ext cx="720725" cy="504825"/>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10">
            <a:extLst>
              <a:ext uri="{FF2B5EF4-FFF2-40B4-BE49-F238E27FC236}">
                <a16:creationId xmlns:a16="http://schemas.microsoft.com/office/drawing/2014/main" id="{D0D7CCE4-3156-9B60-B7F0-EFBEDA0C6644}"/>
              </a:ext>
            </a:extLst>
          </p:cNvPr>
          <p:cNvSpPr>
            <a:spLocks noChangeArrowheads="1"/>
          </p:cNvSpPr>
          <p:nvPr/>
        </p:nvSpPr>
        <p:spPr bwMode="auto">
          <a:xfrm>
            <a:off x="4212430" y="5004043"/>
            <a:ext cx="720725" cy="504825"/>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up)">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„Leben nach dem Tod?“ auf den Seiten 28 bis 29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237</Words>
  <Application>Microsoft Office PowerPoint</Application>
  <PresentationFormat>Bildschirmpräsentation (4:3)</PresentationFormat>
  <Paragraphs>25</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64</cp:revision>
  <dcterms:created xsi:type="dcterms:W3CDTF">2011-07-14T19:54:09Z</dcterms:created>
  <dcterms:modified xsi:type="dcterms:W3CDTF">2022-12-12T08:38:16Z</dcterms:modified>
</cp:coreProperties>
</file>