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9FC"/>
    <a:srgbClr val="D6F0DC"/>
    <a:srgbClr val="FFC7C8"/>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9" d="100"/>
          <a:sy n="79" d="100"/>
        </p:scale>
        <p:origin x="102" y="76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9856622-C138-B0B1-BB64-FEAD6EB105B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E034B02-74CC-414C-4311-36AF0CA5B1F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8C5F58A-2A86-4FF8-8827-EE965EFB2901}" type="datetimeFigureOut">
              <a:rPr lang="de-AT"/>
              <a:pPr>
                <a:defRPr/>
              </a:pPr>
              <a:t>18.09.2024</a:t>
            </a:fld>
            <a:endParaRPr lang="de-AT"/>
          </a:p>
        </p:txBody>
      </p:sp>
      <p:sp>
        <p:nvSpPr>
          <p:cNvPr id="4" name="Fußzeilenplatzhalter 3">
            <a:extLst>
              <a:ext uri="{FF2B5EF4-FFF2-40B4-BE49-F238E27FC236}">
                <a16:creationId xmlns:a16="http://schemas.microsoft.com/office/drawing/2014/main" id="{4E81D6BB-B7AD-0B8A-86E6-DEAFA4245E7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28400E-F328-F8F5-3BE1-B3F5846D17A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E03C2E-C0AE-440D-91AA-01D3A2985B14}"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40E3132-37C5-AE97-CE81-6C1DD1FF9CB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DD13C873-FF76-D1E6-C611-62159DB228C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C5055CF-0AB0-463A-97B3-B2A00D63F03A}" type="datetimeFigureOut">
              <a:rPr lang="de-AT"/>
              <a:pPr>
                <a:defRPr/>
              </a:pPr>
              <a:t>18.09.2024</a:t>
            </a:fld>
            <a:endParaRPr lang="de-AT"/>
          </a:p>
        </p:txBody>
      </p:sp>
      <p:sp>
        <p:nvSpPr>
          <p:cNvPr id="4" name="Folienbildplatzhalter 3">
            <a:extLst>
              <a:ext uri="{FF2B5EF4-FFF2-40B4-BE49-F238E27FC236}">
                <a16:creationId xmlns:a16="http://schemas.microsoft.com/office/drawing/2014/main" id="{26D1065B-83ED-9F2E-73D5-DE809B4DCBF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EAAA850-0CBA-EF48-B8CF-3431C33A57D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9114F45B-FBC7-D223-DBAE-BFE85DBFAA4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6469866-1D63-1E72-EA15-FA5D7709678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68A6F90-24BD-4F6A-A75D-9E1D877DC386}"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a:extLst>
              <a:ext uri="{FF2B5EF4-FFF2-40B4-BE49-F238E27FC236}">
                <a16:creationId xmlns:a16="http://schemas.microsoft.com/office/drawing/2014/main" id="{201CC809-4F2F-18D8-2544-3709B58D32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izenplatzhalter 2">
            <a:extLst>
              <a:ext uri="{FF2B5EF4-FFF2-40B4-BE49-F238E27FC236}">
                <a16:creationId xmlns:a16="http://schemas.microsoft.com/office/drawing/2014/main" id="{94784413-CC29-A158-7EEF-4E78835722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AT" altLang="de-DE"/>
          </a:p>
        </p:txBody>
      </p:sp>
      <p:sp>
        <p:nvSpPr>
          <p:cNvPr id="4" name="Foliennummernplatzhalter 3">
            <a:extLst>
              <a:ext uri="{FF2B5EF4-FFF2-40B4-BE49-F238E27FC236}">
                <a16:creationId xmlns:a16="http://schemas.microsoft.com/office/drawing/2014/main" id="{75721113-EE72-A843-DFE2-989249368FFB}"/>
              </a:ext>
            </a:extLst>
          </p:cNvPr>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A6F1418-6685-4F1D-9646-A7F57CC00B04}" type="slidenum">
              <a:rPr lang="de-AT" altLang="de-DE"/>
              <a:pPr eaLnBrk="1" hangingPunct="1"/>
              <a:t>2</a:t>
            </a:fld>
            <a:endParaRPr lang="de-AT"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63715358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EF50F16-942E-DB10-CE5D-CF597DAF89BB}"/>
              </a:ext>
            </a:extLst>
          </p:cNvPr>
          <p:cNvSpPr>
            <a:spLocks noGrp="1"/>
          </p:cNvSpPr>
          <p:nvPr>
            <p:ph type="dt" sz="half" idx="10"/>
          </p:nvPr>
        </p:nvSpPr>
        <p:spPr/>
        <p:txBody>
          <a:bodyPr/>
          <a:lstStyle>
            <a:lvl1pPr>
              <a:defRPr/>
            </a:lvl1pPr>
          </a:lstStyle>
          <a:p>
            <a:pPr>
              <a:defRPr/>
            </a:pPr>
            <a:fld id="{5D3EF9AF-2F9C-4F19-8927-5005B5A9078C}" type="datetimeFigureOut">
              <a:rPr lang="de-AT"/>
              <a:pPr>
                <a:defRPr/>
              </a:pPr>
              <a:t>18.09.2024</a:t>
            </a:fld>
            <a:endParaRPr lang="de-AT"/>
          </a:p>
        </p:txBody>
      </p:sp>
      <p:sp>
        <p:nvSpPr>
          <p:cNvPr id="5" name="Fußzeilenplatzhalter 4">
            <a:extLst>
              <a:ext uri="{FF2B5EF4-FFF2-40B4-BE49-F238E27FC236}">
                <a16:creationId xmlns:a16="http://schemas.microsoft.com/office/drawing/2014/main" id="{9444144E-0133-0325-14D8-DC388C40AEA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B5F5832-A700-40FC-0D7A-495FF00021F2}"/>
              </a:ext>
            </a:extLst>
          </p:cNvPr>
          <p:cNvSpPr>
            <a:spLocks noGrp="1"/>
          </p:cNvSpPr>
          <p:nvPr>
            <p:ph type="sldNum" sz="quarter" idx="12"/>
          </p:nvPr>
        </p:nvSpPr>
        <p:spPr/>
        <p:txBody>
          <a:bodyPr/>
          <a:lstStyle>
            <a:lvl1pPr>
              <a:defRPr/>
            </a:lvl1pPr>
          </a:lstStyle>
          <a:p>
            <a:fld id="{C0BE2C7E-F1CE-4A79-8E8E-5F28B19477A2}" type="slidenum">
              <a:rPr lang="de-AT" altLang="de-DE"/>
              <a:pPr/>
              <a:t>‹Nr.›</a:t>
            </a:fld>
            <a:endParaRPr lang="de-AT" altLang="de-DE"/>
          </a:p>
        </p:txBody>
      </p:sp>
    </p:spTree>
    <p:extLst>
      <p:ext uri="{BB962C8B-B14F-4D97-AF65-F5344CB8AC3E}">
        <p14:creationId xmlns:p14="http://schemas.microsoft.com/office/powerpoint/2010/main" val="2866244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E9CED4B7-E773-EFAA-8015-DC948A755E3D}"/>
              </a:ext>
            </a:extLst>
          </p:cNvPr>
          <p:cNvSpPr>
            <a:spLocks noGrp="1"/>
          </p:cNvSpPr>
          <p:nvPr>
            <p:ph type="dt" sz="half" idx="10"/>
          </p:nvPr>
        </p:nvSpPr>
        <p:spPr/>
        <p:txBody>
          <a:bodyPr/>
          <a:lstStyle>
            <a:lvl1pPr>
              <a:defRPr/>
            </a:lvl1pPr>
          </a:lstStyle>
          <a:p>
            <a:pPr>
              <a:defRPr/>
            </a:pPr>
            <a:fld id="{52022A9F-CCF7-4C62-8A43-1D03507B797A}" type="datetimeFigureOut">
              <a:rPr lang="de-AT"/>
              <a:pPr>
                <a:defRPr/>
              </a:pPr>
              <a:t>18.09.2024</a:t>
            </a:fld>
            <a:endParaRPr lang="de-AT"/>
          </a:p>
        </p:txBody>
      </p:sp>
      <p:sp>
        <p:nvSpPr>
          <p:cNvPr id="5" name="Fußzeilenplatzhalter 4">
            <a:extLst>
              <a:ext uri="{FF2B5EF4-FFF2-40B4-BE49-F238E27FC236}">
                <a16:creationId xmlns:a16="http://schemas.microsoft.com/office/drawing/2014/main" id="{B712492A-0627-06D6-C641-84584286B7D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7073D44-6B33-2573-76A0-8B9055092E9F}"/>
              </a:ext>
            </a:extLst>
          </p:cNvPr>
          <p:cNvSpPr>
            <a:spLocks noGrp="1"/>
          </p:cNvSpPr>
          <p:nvPr>
            <p:ph type="sldNum" sz="quarter" idx="12"/>
          </p:nvPr>
        </p:nvSpPr>
        <p:spPr/>
        <p:txBody>
          <a:bodyPr/>
          <a:lstStyle>
            <a:lvl1pPr>
              <a:defRPr/>
            </a:lvl1pPr>
          </a:lstStyle>
          <a:p>
            <a:fld id="{D6B34366-FD3A-4387-AD9A-2DC0305814F5}" type="slidenum">
              <a:rPr lang="de-AT" altLang="de-DE"/>
              <a:pPr/>
              <a:t>‹Nr.›</a:t>
            </a:fld>
            <a:endParaRPr lang="de-AT" altLang="de-DE"/>
          </a:p>
        </p:txBody>
      </p:sp>
    </p:spTree>
    <p:extLst>
      <p:ext uri="{BB962C8B-B14F-4D97-AF65-F5344CB8AC3E}">
        <p14:creationId xmlns:p14="http://schemas.microsoft.com/office/powerpoint/2010/main" val="1646955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B480DFE2-BA3E-8635-BE0C-F61851F6E5FD}"/>
              </a:ext>
            </a:extLst>
          </p:cNvPr>
          <p:cNvSpPr>
            <a:spLocks noGrp="1"/>
          </p:cNvSpPr>
          <p:nvPr>
            <p:ph type="dt" sz="half" idx="10"/>
          </p:nvPr>
        </p:nvSpPr>
        <p:spPr/>
        <p:txBody>
          <a:bodyPr/>
          <a:lstStyle>
            <a:lvl1pPr>
              <a:defRPr/>
            </a:lvl1pPr>
          </a:lstStyle>
          <a:p>
            <a:pPr>
              <a:defRPr/>
            </a:pPr>
            <a:fld id="{1529CBE9-2F06-49F1-A0ED-CD789178EE65}" type="datetimeFigureOut">
              <a:rPr lang="de-AT"/>
              <a:pPr>
                <a:defRPr/>
              </a:pPr>
              <a:t>18.09.2024</a:t>
            </a:fld>
            <a:endParaRPr lang="de-AT"/>
          </a:p>
        </p:txBody>
      </p:sp>
      <p:sp>
        <p:nvSpPr>
          <p:cNvPr id="5" name="Fußzeilenplatzhalter 4">
            <a:extLst>
              <a:ext uri="{FF2B5EF4-FFF2-40B4-BE49-F238E27FC236}">
                <a16:creationId xmlns:a16="http://schemas.microsoft.com/office/drawing/2014/main" id="{BB5F53B2-A854-54D0-2D79-421883548E6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12211C6-1FE6-4E19-BD00-1374DF523C83}"/>
              </a:ext>
            </a:extLst>
          </p:cNvPr>
          <p:cNvSpPr>
            <a:spLocks noGrp="1"/>
          </p:cNvSpPr>
          <p:nvPr>
            <p:ph type="sldNum" sz="quarter" idx="12"/>
          </p:nvPr>
        </p:nvSpPr>
        <p:spPr/>
        <p:txBody>
          <a:bodyPr/>
          <a:lstStyle>
            <a:lvl1pPr>
              <a:defRPr/>
            </a:lvl1pPr>
          </a:lstStyle>
          <a:p>
            <a:fld id="{1DD8BEB3-0196-4378-909C-027FDF27C42A}" type="slidenum">
              <a:rPr lang="de-AT" altLang="de-DE"/>
              <a:pPr/>
              <a:t>‹Nr.›</a:t>
            </a:fld>
            <a:endParaRPr lang="de-AT" altLang="de-DE"/>
          </a:p>
        </p:txBody>
      </p:sp>
    </p:spTree>
    <p:extLst>
      <p:ext uri="{BB962C8B-B14F-4D97-AF65-F5344CB8AC3E}">
        <p14:creationId xmlns:p14="http://schemas.microsoft.com/office/powerpoint/2010/main" val="121359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D0C3CF17-7C70-FF2F-DD01-C16365597A2A}"/>
              </a:ext>
            </a:extLst>
          </p:cNvPr>
          <p:cNvSpPr>
            <a:spLocks noGrp="1"/>
          </p:cNvSpPr>
          <p:nvPr>
            <p:ph type="dt" sz="half" idx="10"/>
          </p:nvPr>
        </p:nvSpPr>
        <p:spPr/>
        <p:txBody>
          <a:bodyPr/>
          <a:lstStyle>
            <a:lvl1pPr>
              <a:defRPr/>
            </a:lvl1pPr>
          </a:lstStyle>
          <a:p>
            <a:pPr>
              <a:defRPr/>
            </a:pPr>
            <a:fld id="{EA73F424-8832-46F5-B0CB-8A2146F1E677}" type="datetimeFigureOut">
              <a:rPr lang="de-AT"/>
              <a:pPr>
                <a:defRPr/>
              </a:pPr>
              <a:t>18.09.2024</a:t>
            </a:fld>
            <a:endParaRPr lang="de-AT"/>
          </a:p>
        </p:txBody>
      </p:sp>
      <p:sp>
        <p:nvSpPr>
          <p:cNvPr id="5" name="Fußzeilenplatzhalter 4">
            <a:extLst>
              <a:ext uri="{FF2B5EF4-FFF2-40B4-BE49-F238E27FC236}">
                <a16:creationId xmlns:a16="http://schemas.microsoft.com/office/drawing/2014/main" id="{F610C498-7E3F-4548-54CA-606B34DB320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4BA16ED-44FB-31B9-A586-E86E3FE4E5E8}"/>
              </a:ext>
            </a:extLst>
          </p:cNvPr>
          <p:cNvSpPr>
            <a:spLocks noGrp="1"/>
          </p:cNvSpPr>
          <p:nvPr>
            <p:ph type="sldNum" sz="quarter" idx="12"/>
          </p:nvPr>
        </p:nvSpPr>
        <p:spPr/>
        <p:txBody>
          <a:bodyPr/>
          <a:lstStyle>
            <a:lvl1pPr>
              <a:defRPr/>
            </a:lvl1pPr>
          </a:lstStyle>
          <a:p>
            <a:fld id="{F6B6D999-B2B9-4F33-BAFB-6F5CA39A03AE}" type="slidenum">
              <a:rPr lang="de-AT" altLang="de-DE"/>
              <a:pPr/>
              <a:t>‹Nr.›</a:t>
            </a:fld>
            <a:endParaRPr lang="de-AT" altLang="de-DE"/>
          </a:p>
        </p:txBody>
      </p:sp>
    </p:spTree>
    <p:extLst>
      <p:ext uri="{BB962C8B-B14F-4D97-AF65-F5344CB8AC3E}">
        <p14:creationId xmlns:p14="http://schemas.microsoft.com/office/powerpoint/2010/main" val="473216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67308055-F91E-D1E6-C6DE-F8C2DBB0E855}"/>
              </a:ext>
            </a:extLst>
          </p:cNvPr>
          <p:cNvSpPr>
            <a:spLocks noGrp="1"/>
          </p:cNvSpPr>
          <p:nvPr>
            <p:ph type="dt" sz="half" idx="10"/>
          </p:nvPr>
        </p:nvSpPr>
        <p:spPr/>
        <p:txBody>
          <a:bodyPr/>
          <a:lstStyle>
            <a:lvl1pPr>
              <a:defRPr/>
            </a:lvl1pPr>
          </a:lstStyle>
          <a:p>
            <a:pPr>
              <a:defRPr/>
            </a:pPr>
            <a:fld id="{54FE6CBA-4226-4544-8717-9CA75B0CE7C2}" type="datetimeFigureOut">
              <a:rPr lang="de-AT"/>
              <a:pPr>
                <a:defRPr/>
              </a:pPr>
              <a:t>18.09.2024</a:t>
            </a:fld>
            <a:endParaRPr lang="de-AT"/>
          </a:p>
        </p:txBody>
      </p:sp>
      <p:sp>
        <p:nvSpPr>
          <p:cNvPr id="6" name="Fußzeilenplatzhalter 4">
            <a:extLst>
              <a:ext uri="{FF2B5EF4-FFF2-40B4-BE49-F238E27FC236}">
                <a16:creationId xmlns:a16="http://schemas.microsoft.com/office/drawing/2014/main" id="{A7E03F23-37FA-AD72-C3CE-BF42EB3EF65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B3ABCAD-FBB7-DF3B-ABE5-B71D8CDE25DC}"/>
              </a:ext>
            </a:extLst>
          </p:cNvPr>
          <p:cNvSpPr>
            <a:spLocks noGrp="1"/>
          </p:cNvSpPr>
          <p:nvPr>
            <p:ph type="sldNum" sz="quarter" idx="12"/>
          </p:nvPr>
        </p:nvSpPr>
        <p:spPr/>
        <p:txBody>
          <a:bodyPr/>
          <a:lstStyle>
            <a:lvl1pPr>
              <a:defRPr/>
            </a:lvl1pPr>
          </a:lstStyle>
          <a:p>
            <a:fld id="{774574AD-D1BD-41F0-89E5-E7E1A37B80A7}" type="slidenum">
              <a:rPr lang="de-AT" altLang="de-DE"/>
              <a:pPr/>
              <a:t>‹Nr.›</a:t>
            </a:fld>
            <a:endParaRPr lang="de-AT" altLang="de-DE"/>
          </a:p>
        </p:txBody>
      </p:sp>
    </p:spTree>
    <p:extLst>
      <p:ext uri="{BB962C8B-B14F-4D97-AF65-F5344CB8AC3E}">
        <p14:creationId xmlns:p14="http://schemas.microsoft.com/office/powerpoint/2010/main" val="210965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513916B0-FDE2-FD0C-2754-D07D0B81A371}"/>
              </a:ext>
            </a:extLst>
          </p:cNvPr>
          <p:cNvSpPr>
            <a:spLocks noGrp="1"/>
          </p:cNvSpPr>
          <p:nvPr>
            <p:ph type="dt" sz="half" idx="10"/>
          </p:nvPr>
        </p:nvSpPr>
        <p:spPr/>
        <p:txBody>
          <a:bodyPr/>
          <a:lstStyle>
            <a:lvl1pPr>
              <a:defRPr/>
            </a:lvl1pPr>
          </a:lstStyle>
          <a:p>
            <a:pPr>
              <a:defRPr/>
            </a:pPr>
            <a:fld id="{B6F841BA-1804-4F98-855E-EDF43E572283}" type="datetimeFigureOut">
              <a:rPr lang="de-AT"/>
              <a:pPr>
                <a:defRPr/>
              </a:pPr>
              <a:t>18.09.2024</a:t>
            </a:fld>
            <a:endParaRPr lang="de-AT"/>
          </a:p>
        </p:txBody>
      </p:sp>
      <p:sp>
        <p:nvSpPr>
          <p:cNvPr id="8" name="Fußzeilenplatzhalter 4">
            <a:extLst>
              <a:ext uri="{FF2B5EF4-FFF2-40B4-BE49-F238E27FC236}">
                <a16:creationId xmlns:a16="http://schemas.microsoft.com/office/drawing/2014/main" id="{72799AD9-D049-7497-8341-74F40839DFE7}"/>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566DD54-BDAE-AABA-A1E6-0FE0B32AAF5B}"/>
              </a:ext>
            </a:extLst>
          </p:cNvPr>
          <p:cNvSpPr>
            <a:spLocks noGrp="1"/>
          </p:cNvSpPr>
          <p:nvPr>
            <p:ph type="sldNum" sz="quarter" idx="12"/>
          </p:nvPr>
        </p:nvSpPr>
        <p:spPr/>
        <p:txBody>
          <a:bodyPr/>
          <a:lstStyle>
            <a:lvl1pPr>
              <a:defRPr/>
            </a:lvl1pPr>
          </a:lstStyle>
          <a:p>
            <a:fld id="{EB233B95-7DC5-4679-AAEF-86382A990D3A}" type="slidenum">
              <a:rPr lang="de-AT" altLang="de-DE"/>
              <a:pPr/>
              <a:t>‹Nr.›</a:t>
            </a:fld>
            <a:endParaRPr lang="de-AT" altLang="de-DE"/>
          </a:p>
        </p:txBody>
      </p:sp>
    </p:spTree>
    <p:extLst>
      <p:ext uri="{BB962C8B-B14F-4D97-AF65-F5344CB8AC3E}">
        <p14:creationId xmlns:p14="http://schemas.microsoft.com/office/powerpoint/2010/main" val="2224805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37A90DBD-8541-B5A7-1F6C-534AB6440B1D}"/>
              </a:ext>
            </a:extLst>
          </p:cNvPr>
          <p:cNvSpPr>
            <a:spLocks noGrp="1"/>
          </p:cNvSpPr>
          <p:nvPr>
            <p:ph type="dt" sz="half" idx="10"/>
          </p:nvPr>
        </p:nvSpPr>
        <p:spPr/>
        <p:txBody>
          <a:bodyPr/>
          <a:lstStyle>
            <a:lvl1pPr>
              <a:defRPr/>
            </a:lvl1pPr>
          </a:lstStyle>
          <a:p>
            <a:pPr>
              <a:defRPr/>
            </a:pPr>
            <a:fld id="{2DD34195-A47B-4F0F-B7B5-7D15F2C98575}" type="datetimeFigureOut">
              <a:rPr lang="de-AT"/>
              <a:pPr>
                <a:defRPr/>
              </a:pPr>
              <a:t>18.09.2024</a:t>
            </a:fld>
            <a:endParaRPr lang="de-AT"/>
          </a:p>
        </p:txBody>
      </p:sp>
      <p:sp>
        <p:nvSpPr>
          <p:cNvPr id="4" name="Fußzeilenplatzhalter 4">
            <a:extLst>
              <a:ext uri="{FF2B5EF4-FFF2-40B4-BE49-F238E27FC236}">
                <a16:creationId xmlns:a16="http://schemas.microsoft.com/office/drawing/2014/main" id="{296838DE-E403-FD52-FB61-0C2445CCF5AB}"/>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76AC3064-6959-2F68-B86C-72098069FC00}"/>
              </a:ext>
            </a:extLst>
          </p:cNvPr>
          <p:cNvSpPr>
            <a:spLocks noGrp="1"/>
          </p:cNvSpPr>
          <p:nvPr>
            <p:ph type="sldNum" sz="quarter" idx="12"/>
          </p:nvPr>
        </p:nvSpPr>
        <p:spPr/>
        <p:txBody>
          <a:bodyPr/>
          <a:lstStyle>
            <a:lvl1pPr>
              <a:defRPr/>
            </a:lvl1pPr>
          </a:lstStyle>
          <a:p>
            <a:fld id="{7199A9A5-32BF-4554-9D3C-8539E90A708F}" type="slidenum">
              <a:rPr lang="de-AT" altLang="de-DE"/>
              <a:pPr/>
              <a:t>‹Nr.›</a:t>
            </a:fld>
            <a:endParaRPr lang="de-AT" altLang="de-DE"/>
          </a:p>
        </p:txBody>
      </p:sp>
    </p:spTree>
    <p:extLst>
      <p:ext uri="{BB962C8B-B14F-4D97-AF65-F5344CB8AC3E}">
        <p14:creationId xmlns:p14="http://schemas.microsoft.com/office/powerpoint/2010/main" val="903631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2E68FDEB-157E-C382-8FE4-D1747D5A113E}"/>
              </a:ext>
            </a:extLst>
          </p:cNvPr>
          <p:cNvSpPr>
            <a:spLocks noGrp="1"/>
          </p:cNvSpPr>
          <p:nvPr>
            <p:ph type="dt" sz="half" idx="10"/>
          </p:nvPr>
        </p:nvSpPr>
        <p:spPr/>
        <p:txBody>
          <a:bodyPr/>
          <a:lstStyle>
            <a:lvl1pPr>
              <a:defRPr/>
            </a:lvl1pPr>
          </a:lstStyle>
          <a:p>
            <a:pPr>
              <a:defRPr/>
            </a:pPr>
            <a:fld id="{D29E4937-4C86-4537-A5C9-118769F7A225}" type="datetimeFigureOut">
              <a:rPr lang="de-AT"/>
              <a:pPr>
                <a:defRPr/>
              </a:pPr>
              <a:t>18.09.2024</a:t>
            </a:fld>
            <a:endParaRPr lang="de-AT"/>
          </a:p>
        </p:txBody>
      </p:sp>
      <p:sp>
        <p:nvSpPr>
          <p:cNvPr id="3" name="Fußzeilenplatzhalter 4">
            <a:extLst>
              <a:ext uri="{FF2B5EF4-FFF2-40B4-BE49-F238E27FC236}">
                <a16:creationId xmlns:a16="http://schemas.microsoft.com/office/drawing/2014/main" id="{94364C14-2947-F4E7-3963-99AF8AA5C32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8E98D96-AA73-FBE5-9EF6-D524F7914F00}"/>
              </a:ext>
            </a:extLst>
          </p:cNvPr>
          <p:cNvSpPr>
            <a:spLocks noGrp="1"/>
          </p:cNvSpPr>
          <p:nvPr>
            <p:ph type="sldNum" sz="quarter" idx="12"/>
          </p:nvPr>
        </p:nvSpPr>
        <p:spPr/>
        <p:txBody>
          <a:bodyPr/>
          <a:lstStyle>
            <a:lvl1pPr>
              <a:defRPr/>
            </a:lvl1pPr>
          </a:lstStyle>
          <a:p>
            <a:fld id="{09221E4E-197C-41F7-974E-1FDFC7228987}" type="slidenum">
              <a:rPr lang="de-AT" altLang="de-DE"/>
              <a:pPr/>
              <a:t>‹Nr.›</a:t>
            </a:fld>
            <a:endParaRPr lang="de-AT" altLang="de-DE"/>
          </a:p>
        </p:txBody>
      </p:sp>
    </p:spTree>
    <p:extLst>
      <p:ext uri="{BB962C8B-B14F-4D97-AF65-F5344CB8AC3E}">
        <p14:creationId xmlns:p14="http://schemas.microsoft.com/office/powerpoint/2010/main" val="909288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8969B79D-DF49-9C39-F5AE-AB934C0D3486}"/>
              </a:ext>
            </a:extLst>
          </p:cNvPr>
          <p:cNvSpPr>
            <a:spLocks noGrp="1"/>
          </p:cNvSpPr>
          <p:nvPr>
            <p:ph type="dt" sz="half" idx="10"/>
          </p:nvPr>
        </p:nvSpPr>
        <p:spPr/>
        <p:txBody>
          <a:bodyPr/>
          <a:lstStyle>
            <a:lvl1pPr>
              <a:defRPr/>
            </a:lvl1pPr>
          </a:lstStyle>
          <a:p>
            <a:pPr>
              <a:defRPr/>
            </a:pPr>
            <a:fld id="{AFE26F00-5643-4BEE-A013-1F219CA142D1}" type="datetimeFigureOut">
              <a:rPr lang="de-AT"/>
              <a:pPr>
                <a:defRPr/>
              </a:pPr>
              <a:t>18.09.2024</a:t>
            </a:fld>
            <a:endParaRPr lang="de-AT"/>
          </a:p>
        </p:txBody>
      </p:sp>
      <p:sp>
        <p:nvSpPr>
          <p:cNvPr id="6" name="Fußzeilenplatzhalter 4">
            <a:extLst>
              <a:ext uri="{FF2B5EF4-FFF2-40B4-BE49-F238E27FC236}">
                <a16:creationId xmlns:a16="http://schemas.microsoft.com/office/drawing/2014/main" id="{D149F504-D850-6EEE-DBF9-BEB68CF28EB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BEDB5B1-C5A9-30F3-4592-FB5C9AA985DB}"/>
              </a:ext>
            </a:extLst>
          </p:cNvPr>
          <p:cNvSpPr>
            <a:spLocks noGrp="1"/>
          </p:cNvSpPr>
          <p:nvPr>
            <p:ph type="sldNum" sz="quarter" idx="12"/>
          </p:nvPr>
        </p:nvSpPr>
        <p:spPr/>
        <p:txBody>
          <a:bodyPr/>
          <a:lstStyle>
            <a:lvl1pPr>
              <a:defRPr/>
            </a:lvl1pPr>
          </a:lstStyle>
          <a:p>
            <a:fld id="{F3427141-B018-49B1-92FC-9F232B7C0D61}" type="slidenum">
              <a:rPr lang="de-AT" altLang="de-DE"/>
              <a:pPr/>
              <a:t>‹Nr.›</a:t>
            </a:fld>
            <a:endParaRPr lang="de-AT" altLang="de-DE"/>
          </a:p>
        </p:txBody>
      </p:sp>
    </p:spTree>
    <p:extLst>
      <p:ext uri="{BB962C8B-B14F-4D97-AF65-F5344CB8AC3E}">
        <p14:creationId xmlns:p14="http://schemas.microsoft.com/office/powerpoint/2010/main" val="142781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6BA93FBC-7D60-DDB9-0B72-D0CDCA339DFC}"/>
              </a:ext>
            </a:extLst>
          </p:cNvPr>
          <p:cNvSpPr>
            <a:spLocks noGrp="1"/>
          </p:cNvSpPr>
          <p:nvPr>
            <p:ph type="dt" sz="half" idx="10"/>
          </p:nvPr>
        </p:nvSpPr>
        <p:spPr/>
        <p:txBody>
          <a:bodyPr/>
          <a:lstStyle>
            <a:lvl1pPr>
              <a:defRPr/>
            </a:lvl1pPr>
          </a:lstStyle>
          <a:p>
            <a:pPr>
              <a:defRPr/>
            </a:pPr>
            <a:fld id="{9585FE22-352C-46A2-92F7-DA64C04A514A}" type="datetimeFigureOut">
              <a:rPr lang="de-AT"/>
              <a:pPr>
                <a:defRPr/>
              </a:pPr>
              <a:t>18.09.2024</a:t>
            </a:fld>
            <a:endParaRPr lang="de-AT"/>
          </a:p>
        </p:txBody>
      </p:sp>
      <p:sp>
        <p:nvSpPr>
          <p:cNvPr id="6" name="Fußzeilenplatzhalter 4">
            <a:extLst>
              <a:ext uri="{FF2B5EF4-FFF2-40B4-BE49-F238E27FC236}">
                <a16:creationId xmlns:a16="http://schemas.microsoft.com/office/drawing/2014/main" id="{5C821817-5273-7FAB-BF68-F4A24574BE49}"/>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3AD4B4E-E3C9-75DD-DD2B-746A9CABDDAC}"/>
              </a:ext>
            </a:extLst>
          </p:cNvPr>
          <p:cNvSpPr>
            <a:spLocks noGrp="1"/>
          </p:cNvSpPr>
          <p:nvPr>
            <p:ph type="sldNum" sz="quarter" idx="12"/>
          </p:nvPr>
        </p:nvSpPr>
        <p:spPr/>
        <p:txBody>
          <a:bodyPr/>
          <a:lstStyle>
            <a:lvl1pPr>
              <a:defRPr/>
            </a:lvl1pPr>
          </a:lstStyle>
          <a:p>
            <a:fld id="{80FA0BD2-23AA-4FCB-AC73-0CF088C1805E}" type="slidenum">
              <a:rPr lang="de-AT" altLang="de-DE"/>
              <a:pPr/>
              <a:t>‹Nr.›</a:t>
            </a:fld>
            <a:endParaRPr lang="de-AT" altLang="de-DE"/>
          </a:p>
        </p:txBody>
      </p:sp>
    </p:spTree>
    <p:extLst>
      <p:ext uri="{BB962C8B-B14F-4D97-AF65-F5344CB8AC3E}">
        <p14:creationId xmlns:p14="http://schemas.microsoft.com/office/powerpoint/2010/main" val="220439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74AC5CB2-6A30-3793-A077-4236224C693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4FAA840D-C583-0F83-5973-BD2FD0A9B1FD}"/>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3DC7EC5B-8E6B-0F1C-9864-E4AAD41A532B}"/>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2CD02EE3-9F4A-9FB2-63E4-6B812E99B60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D56AF1A-9385-45BD-8F0E-DA943AEBEA45}" type="datetimeFigureOut">
              <a:rPr lang="de-AT"/>
              <a:pPr>
                <a:defRPr/>
              </a:pPr>
              <a:t>18.09.2024</a:t>
            </a:fld>
            <a:endParaRPr lang="de-AT"/>
          </a:p>
        </p:txBody>
      </p:sp>
      <p:sp>
        <p:nvSpPr>
          <p:cNvPr id="5" name="Fußzeilenplatzhalter 4">
            <a:extLst>
              <a:ext uri="{FF2B5EF4-FFF2-40B4-BE49-F238E27FC236}">
                <a16:creationId xmlns:a16="http://schemas.microsoft.com/office/drawing/2014/main" id="{0458C575-AA9C-5048-D3DE-8EA965B6E03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A133F19-4435-E404-E847-41445630227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EBC92BC-10A1-4487-A1B2-ADB84CA21A48}" type="slidenum">
              <a:rPr lang="de-AT" altLang="de-DE"/>
              <a:pPr/>
              <a:t>‹Nr.›</a:t>
            </a:fld>
            <a:endParaRPr lang="de-AT" altLang="de-DE"/>
          </a:p>
        </p:txBody>
      </p:sp>
      <p:pic>
        <p:nvPicPr>
          <p:cNvPr id="1032" name="Picture 19">
            <a:extLst>
              <a:ext uri="{FF2B5EF4-FFF2-40B4-BE49-F238E27FC236}">
                <a16:creationId xmlns:a16="http://schemas.microsoft.com/office/drawing/2014/main" id="{D7ED63CD-E4BD-4467-FED3-C16637DF4F5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3FD706CD-B37A-E3DA-DC02-A8D98CA8DC1E}"/>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56556ACA-1B8D-F8E2-2AB3-CDA63BB31192}"/>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10899469-59CD-A17F-9975-37BEEE0446A8}"/>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05E30412-CA66-94AC-C9A8-67C7394D295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D7621993-4806-7CA2-83EE-956F3DD1CA91}"/>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1518FAB-C538-826D-78AB-1E94A1A96D39}"/>
              </a:ext>
            </a:extLst>
          </p:cNvPr>
          <p:cNvSpPr txBox="1">
            <a:spLocks/>
          </p:cNvSpPr>
          <p:nvPr/>
        </p:nvSpPr>
        <p:spPr bwMode="auto">
          <a:xfrm>
            <a:off x="1547813" y="2565400"/>
            <a:ext cx="5903912"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a:t>Weiterführende Schulen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Inhaltsplatzhalter 2">
            <a:extLst>
              <a:ext uri="{FF2B5EF4-FFF2-40B4-BE49-F238E27FC236}">
                <a16:creationId xmlns:a16="http://schemas.microsoft.com/office/drawing/2014/main" id="{CBC5FA90-6BD3-DFE2-13CC-94348494A2AF}"/>
              </a:ext>
            </a:extLst>
          </p:cNvPr>
          <p:cNvSpPr txBox="1">
            <a:spLocks/>
          </p:cNvSpPr>
          <p:nvPr/>
        </p:nvSpPr>
        <p:spPr bwMode="auto">
          <a:xfrm>
            <a:off x="2268538" y="2276872"/>
            <a:ext cx="1998662" cy="3450827"/>
          </a:xfrm>
          <a:prstGeom prst="rect">
            <a:avLst/>
          </a:prstGeom>
          <a:solidFill>
            <a:srgbClr val="FFC7C8"/>
          </a:solid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800" dirty="0"/>
              <a:t>BMS</a:t>
            </a:r>
          </a:p>
          <a:p>
            <a:pPr marL="0" indent="0" algn="ctr">
              <a:buFont typeface="Arial" charset="0"/>
              <a:buNone/>
              <a:defRPr/>
            </a:pPr>
            <a:endParaRPr altLang="de-DE" sz="1800" b="0" dirty="0"/>
          </a:p>
          <a:p>
            <a:pPr marL="0" indent="0" algn="ctr">
              <a:buFont typeface="Arial" charset="0"/>
              <a:buNone/>
              <a:defRPr/>
            </a:pPr>
            <a:r>
              <a:rPr altLang="de-DE" sz="1800" dirty="0"/>
              <a:t>Berufsbildende mittlere</a:t>
            </a:r>
          </a:p>
          <a:p>
            <a:pPr marL="0" indent="0" algn="ctr">
              <a:buFont typeface="Arial" charset="0"/>
              <a:buNone/>
              <a:defRPr/>
            </a:pPr>
            <a:r>
              <a:rPr altLang="de-DE" sz="1800" dirty="0"/>
              <a:t>Schule</a:t>
            </a:r>
          </a:p>
          <a:p>
            <a:pPr marL="0" indent="0" algn="ctr">
              <a:buFont typeface="Arial" charset="0"/>
              <a:buNone/>
              <a:defRPr/>
            </a:pPr>
            <a:endParaRPr altLang="de-DE" sz="1050" b="0" dirty="0"/>
          </a:p>
          <a:p>
            <a:pPr marL="0" indent="0" algn="ctr">
              <a:buFont typeface="Arial" charset="0"/>
              <a:buNone/>
              <a:defRPr/>
            </a:pPr>
            <a:r>
              <a:rPr altLang="de-DE" sz="1800" b="0" dirty="0"/>
              <a:t>HAS, FS</a:t>
            </a:r>
          </a:p>
          <a:p>
            <a:pPr marL="0" indent="0" algn="ctr">
              <a:buFont typeface="Arial" charset="0"/>
              <a:buNone/>
              <a:defRPr/>
            </a:pPr>
            <a:endParaRPr altLang="de-DE" sz="1100" b="0" dirty="0"/>
          </a:p>
          <a:p>
            <a:pPr marL="0" indent="0" algn="ctr">
              <a:buFont typeface="Arial" charset="0"/>
              <a:buNone/>
              <a:defRPr/>
            </a:pPr>
            <a:r>
              <a:rPr altLang="de-DE" sz="1800" b="0" dirty="0"/>
              <a:t>drei oder vier Jahre</a:t>
            </a:r>
          </a:p>
          <a:p>
            <a:pPr marL="0" indent="0" algn="ctr">
              <a:buFont typeface="Arial" charset="0"/>
              <a:buNone/>
              <a:defRPr/>
            </a:pPr>
            <a:endParaRPr altLang="de-DE" sz="1000" b="0" dirty="0"/>
          </a:p>
          <a:p>
            <a:pPr marL="0" indent="0" algn="ctr">
              <a:buFont typeface="Arial" charset="0"/>
              <a:buNone/>
              <a:defRPr/>
            </a:pPr>
            <a:r>
              <a:rPr altLang="de-DE" sz="1800" b="0" dirty="0"/>
              <a:t>Abschlussprüfung</a:t>
            </a:r>
          </a:p>
        </p:txBody>
      </p:sp>
      <p:sp>
        <p:nvSpPr>
          <p:cNvPr id="11" name="Inhaltsplatzhalter 2">
            <a:extLst>
              <a:ext uri="{FF2B5EF4-FFF2-40B4-BE49-F238E27FC236}">
                <a16:creationId xmlns:a16="http://schemas.microsoft.com/office/drawing/2014/main" id="{37F3D946-79FD-B8E3-6587-2FBFE6C1B633}"/>
              </a:ext>
            </a:extLst>
          </p:cNvPr>
          <p:cNvSpPr txBox="1">
            <a:spLocks/>
          </p:cNvSpPr>
          <p:nvPr/>
        </p:nvSpPr>
        <p:spPr bwMode="auto">
          <a:xfrm>
            <a:off x="323850" y="2276873"/>
            <a:ext cx="1871663" cy="2232247"/>
          </a:xfrm>
          <a:prstGeom prst="rect">
            <a:avLst/>
          </a:prstGeom>
          <a:solidFill>
            <a:schemeClr val="accent4">
              <a:lumMod val="20000"/>
              <a:lumOff val="80000"/>
            </a:schemeClr>
          </a:solid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800" dirty="0"/>
              <a:t>PTS</a:t>
            </a:r>
          </a:p>
          <a:p>
            <a:pPr marL="0" indent="0" algn="ctr">
              <a:buFont typeface="Arial" charset="0"/>
              <a:buNone/>
              <a:defRPr/>
            </a:pPr>
            <a:endParaRPr altLang="de-DE" sz="1800" b="0" dirty="0"/>
          </a:p>
          <a:p>
            <a:pPr marL="0" indent="0" algn="ctr">
              <a:buFont typeface="Arial" charset="0"/>
              <a:buNone/>
              <a:defRPr/>
            </a:pPr>
            <a:r>
              <a:rPr altLang="de-DE" sz="1800" dirty="0"/>
              <a:t>Polytechnische Schule</a:t>
            </a:r>
          </a:p>
          <a:p>
            <a:pPr marL="0" indent="0" algn="ctr">
              <a:buFont typeface="Arial" charset="0"/>
              <a:buNone/>
              <a:defRPr/>
            </a:pPr>
            <a:r>
              <a:rPr altLang="de-DE" sz="1800" b="0" dirty="0"/>
              <a:t>Vorbereitung auf eine Lehre</a:t>
            </a:r>
          </a:p>
          <a:p>
            <a:pPr marL="0" indent="0" algn="ctr">
              <a:buFont typeface="Arial" charset="0"/>
              <a:buNone/>
              <a:defRPr/>
            </a:pPr>
            <a:r>
              <a:rPr altLang="de-DE" sz="1800" b="0" dirty="0"/>
              <a:t>ein Jahr</a:t>
            </a:r>
          </a:p>
        </p:txBody>
      </p:sp>
      <p:sp>
        <p:nvSpPr>
          <p:cNvPr id="6" name="Inhaltsplatzhalter 2">
            <a:extLst>
              <a:ext uri="{FF2B5EF4-FFF2-40B4-BE49-F238E27FC236}">
                <a16:creationId xmlns:a16="http://schemas.microsoft.com/office/drawing/2014/main" id="{F56949D3-700D-139D-C881-F1E580C131A0}"/>
              </a:ext>
            </a:extLst>
          </p:cNvPr>
          <p:cNvSpPr txBox="1">
            <a:spLocks/>
          </p:cNvSpPr>
          <p:nvPr/>
        </p:nvSpPr>
        <p:spPr bwMode="auto">
          <a:xfrm>
            <a:off x="323851" y="1130300"/>
            <a:ext cx="8569324"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de-AT" altLang="de-DE" dirty="0"/>
              <a:t>Weiterführende Schulen</a:t>
            </a:r>
          </a:p>
        </p:txBody>
      </p:sp>
      <p:sp>
        <p:nvSpPr>
          <p:cNvPr id="22" name="Inhaltsplatzhalter 2">
            <a:extLst>
              <a:ext uri="{FF2B5EF4-FFF2-40B4-BE49-F238E27FC236}">
                <a16:creationId xmlns:a16="http://schemas.microsoft.com/office/drawing/2014/main" id="{02BC1556-CD9F-EBEC-B9E4-8957473AC26B}"/>
              </a:ext>
            </a:extLst>
          </p:cNvPr>
          <p:cNvSpPr txBox="1">
            <a:spLocks/>
          </p:cNvSpPr>
          <p:nvPr/>
        </p:nvSpPr>
        <p:spPr bwMode="auto">
          <a:xfrm>
            <a:off x="4356100" y="2276872"/>
            <a:ext cx="2016125" cy="4031853"/>
          </a:xfrm>
          <a:prstGeom prst="rect">
            <a:avLst/>
          </a:prstGeom>
          <a:solidFill>
            <a:srgbClr val="D6F0DC"/>
          </a:solid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800" dirty="0"/>
              <a:t>BHS</a:t>
            </a:r>
          </a:p>
          <a:p>
            <a:pPr marL="0" indent="0" algn="ctr">
              <a:buFont typeface="Arial" charset="0"/>
              <a:buNone/>
              <a:defRPr/>
            </a:pPr>
            <a:endParaRPr altLang="de-DE" sz="1800" b="0" dirty="0"/>
          </a:p>
          <a:p>
            <a:pPr marL="0" indent="0" algn="ctr">
              <a:buFont typeface="Arial" charset="0"/>
              <a:buNone/>
              <a:defRPr/>
            </a:pPr>
            <a:r>
              <a:rPr altLang="de-DE" sz="1800" dirty="0"/>
              <a:t>Berufsbildende höhere</a:t>
            </a:r>
          </a:p>
          <a:p>
            <a:pPr marL="0" indent="0" algn="ctr">
              <a:buFont typeface="Arial" charset="0"/>
              <a:buNone/>
              <a:defRPr/>
            </a:pPr>
            <a:r>
              <a:rPr altLang="de-DE" sz="1800" dirty="0"/>
              <a:t>Schule</a:t>
            </a:r>
          </a:p>
          <a:p>
            <a:pPr marL="0" indent="0" algn="ctr">
              <a:buFont typeface="Arial" charset="0"/>
              <a:buNone/>
              <a:defRPr/>
            </a:pPr>
            <a:endParaRPr altLang="de-DE" sz="1050" dirty="0"/>
          </a:p>
          <a:p>
            <a:pPr marL="0" indent="0" algn="ctr">
              <a:buFont typeface="Arial" charset="0"/>
              <a:buNone/>
              <a:defRPr/>
            </a:pPr>
            <a:r>
              <a:rPr altLang="de-DE" sz="1800" b="0" dirty="0"/>
              <a:t>HAK, HTL,</a:t>
            </a:r>
          </a:p>
          <a:p>
            <a:pPr marL="0" indent="0" algn="ctr">
              <a:buFont typeface="Arial" charset="0"/>
              <a:buNone/>
              <a:defRPr/>
            </a:pPr>
            <a:r>
              <a:rPr altLang="de-DE" sz="1800" b="0" dirty="0"/>
              <a:t>HLW, HLT</a:t>
            </a:r>
          </a:p>
          <a:p>
            <a:pPr marL="0" indent="0" algn="ctr">
              <a:buFont typeface="Arial" charset="0"/>
              <a:buNone/>
              <a:defRPr/>
            </a:pPr>
            <a:endParaRPr altLang="de-DE" sz="800" b="0" dirty="0"/>
          </a:p>
          <a:p>
            <a:pPr marL="0" indent="0" algn="ctr">
              <a:buFont typeface="Arial" charset="0"/>
              <a:buNone/>
              <a:defRPr/>
            </a:pPr>
            <a:r>
              <a:rPr altLang="de-DE" sz="1800" b="0" dirty="0"/>
              <a:t>fünf Jahre</a:t>
            </a:r>
          </a:p>
          <a:p>
            <a:pPr marL="0" indent="0" algn="ctr">
              <a:spcBef>
                <a:spcPts val="0"/>
              </a:spcBef>
              <a:buFont typeface="Arial" charset="0"/>
              <a:buNone/>
              <a:defRPr/>
            </a:pPr>
            <a:endParaRPr altLang="de-DE" sz="700" b="0" dirty="0"/>
          </a:p>
          <a:p>
            <a:pPr marL="0" indent="0" algn="ctr">
              <a:buFont typeface="Arial" charset="0"/>
              <a:buNone/>
              <a:defRPr/>
            </a:pPr>
            <a:r>
              <a:rPr altLang="de-DE" sz="1800" b="0" dirty="0"/>
              <a:t>Diplom- und</a:t>
            </a:r>
          </a:p>
          <a:p>
            <a:pPr marL="0" indent="0" algn="ctr">
              <a:buFont typeface="Arial" charset="0"/>
              <a:buNone/>
              <a:defRPr/>
            </a:pPr>
            <a:r>
              <a:rPr altLang="de-DE" sz="1800" b="0" dirty="0"/>
              <a:t>Reifeprüfung</a:t>
            </a:r>
          </a:p>
        </p:txBody>
      </p:sp>
      <p:sp>
        <p:nvSpPr>
          <p:cNvPr id="24" name="Inhaltsplatzhalter 2">
            <a:extLst>
              <a:ext uri="{FF2B5EF4-FFF2-40B4-BE49-F238E27FC236}">
                <a16:creationId xmlns:a16="http://schemas.microsoft.com/office/drawing/2014/main" id="{FB4E8E0D-BEA5-17D5-4B5C-ACA08CE02A2C}"/>
              </a:ext>
            </a:extLst>
          </p:cNvPr>
          <p:cNvSpPr txBox="1">
            <a:spLocks/>
          </p:cNvSpPr>
          <p:nvPr/>
        </p:nvSpPr>
        <p:spPr bwMode="auto">
          <a:xfrm>
            <a:off x="6443663" y="2276873"/>
            <a:ext cx="2449512" cy="3450828"/>
          </a:xfrm>
          <a:prstGeom prst="rect">
            <a:avLst/>
          </a:prstGeom>
          <a:solidFill>
            <a:srgbClr val="CAD9FC"/>
          </a:solidFill>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800" dirty="0"/>
              <a:t>OG und ORG</a:t>
            </a:r>
          </a:p>
          <a:p>
            <a:pPr marL="0" indent="0" algn="ctr">
              <a:buFont typeface="Arial" charset="0"/>
              <a:buNone/>
              <a:defRPr/>
            </a:pPr>
            <a:endParaRPr altLang="de-DE" sz="1800" b="0" dirty="0"/>
          </a:p>
          <a:p>
            <a:pPr marL="0" indent="0" algn="ctr">
              <a:buFont typeface="Arial" charset="0"/>
              <a:buNone/>
              <a:defRPr/>
            </a:pPr>
            <a:r>
              <a:rPr altLang="de-DE" sz="1800" dirty="0"/>
              <a:t>Allgemeinbildung</a:t>
            </a:r>
          </a:p>
          <a:p>
            <a:pPr marL="0" indent="0" algn="ctr">
              <a:buFont typeface="Arial" charset="0"/>
              <a:buNone/>
              <a:defRPr/>
            </a:pPr>
            <a:endParaRPr altLang="de-DE" sz="1400" b="0" dirty="0"/>
          </a:p>
          <a:p>
            <a:pPr marL="0" indent="0" algn="ctr">
              <a:buFont typeface="Arial" charset="0"/>
              <a:buNone/>
              <a:defRPr/>
            </a:pPr>
            <a:r>
              <a:rPr altLang="de-DE" sz="1800" b="0" dirty="0"/>
              <a:t>Oberstufe des Gymnasiums oder Realgymnasiums</a:t>
            </a:r>
          </a:p>
          <a:p>
            <a:pPr marL="0" indent="0" algn="ctr">
              <a:buFont typeface="Arial" charset="0"/>
              <a:buNone/>
              <a:defRPr/>
            </a:pPr>
            <a:endParaRPr altLang="de-DE" sz="1200" b="0" dirty="0"/>
          </a:p>
          <a:p>
            <a:pPr marL="0" indent="0" algn="ctr">
              <a:buFont typeface="Arial" charset="0"/>
              <a:buNone/>
              <a:defRPr/>
            </a:pPr>
            <a:r>
              <a:rPr altLang="de-DE" sz="1800" b="0" dirty="0"/>
              <a:t>vier Jahre</a:t>
            </a:r>
          </a:p>
          <a:p>
            <a:pPr marL="0" indent="0" algn="ctr">
              <a:buFont typeface="Arial" charset="0"/>
              <a:buNone/>
              <a:defRPr/>
            </a:pPr>
            <a:endParaRPr altLang="de-DE" sz="1800" b="0" dirty="0"/>
          </a:p>
          <a:p>
            <a:pPr marL="0" indent="0" algn="ctr">
              <a:buFont typeface="Arial" charset="0"/>
              <a:buNone/>
              <a:defRPr/>
            </a:pPr>
            <a:r>
              <a:rPr altLang="de-DE" sz="1800" b="0" dirty="0"/>
              <a:t>Reifeprüfung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 calcmode="lin" valueType="num">
                                      <p:cBhvr additive="base">
                                        <p:cTn id="1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xEl>
                                              <p:pRg st="3" end="3"/>
                                            </p:txEl>
                                          </p:spTgt>
                                        </p:tgtEl>
                                        <p:attrNameLst>
                                          <p:attrName>style.visibility</p:attrName>
                                        </p:attrNameLst>
                                      </p:cBhvr>
                                      <p:to>
                                        <p:strVal val="visible"/>
                                      </p:to>
                                    </p:set>
                                    <p:anim calcmode="lin" valueType="num">
                                      <p:cBhvr additive="base">
                                        <p:cTn id="23"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 calcmode="lin" valueType="num">
                                      <p:cBhvr additive="base">
                                        <p:cTn id="27"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entr" presetSubtype="0"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fade">
                                      <p:cBhvr>
                                        <p:cTn id="37" dur="1000"/>
                                        <p:tgtEl>
                                          <p:spTgt spid="21">
                                            <p:txEl>
                                              <p:pRg st="0" end="0"/>
                                            </p:txEl>
                                          </p:spTgt>
                                        </p:tgtEl>
                                      </p:cBhvr>
                                    </p:animEffect>
                                    <p:anim calcmode="lin" valueType="num">
                                      <p:cBhvr>
                                        <p:cTn id="38" dur="1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21">
                                            <p:txEl>
                                              <p:pRg st="0" end="0"/>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1">
                                            <p:txEl>
                                              <p:pRg st="2" end="2"/>
                                            </p:txEl>
                                          </p:spTgt>
                                        </p:tgtEl>
                                        <p:attrNameLst>
                                          <p:attrName>style.visibility</p:attrName>
                                        </p:attrNameLst>
                                      </p:cBhvr>
                                      <p:to>
                                        <p:strVal val="visible"/>
                                      </p:to>
                                    </p:set>
                                    <p:animEffect transition="in" filter="fade">
                                      <p:cBhvr>
                                        <p:cTn id="42" dur="1000"/>
                                        <p:tgtEl>
                                          <p:spTgt spid="21">
                                            <p:txEl>
                                              <p:pRg st="2" end="2"/>
                                            </p:txEl>
                                          </p:spTgt>
                                        </p:tgtEl>
                                      </p:cBhvr>
                                    </p:animEffect>
                                    <p:anim calcmode="lin" valueType="num">
                                      <p:cBhvr>
                                        <p:cTn id="43" dur="1000" fill="hold"/>
                                        <p:tgtEl>
                                          <p:spTgt spid="21">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21">
                                            <p:txEl>
                                              <p:pRg st="2" end="2"/>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21">
                                            <p:txEl>
                                              <p:pRg st="3" end="3"/>
                                            </p:txEl>
                                          </p:spTgt>
                                        </p:tgtEl>
                                        <p:attrNameLst>
                                          <p:attrName>style.visibility</p:attrName>
                                        </p:attrNameLst>
                                      </p:cBhvr>
                                      <p:to>
                                        <p:strVal val="visible"/>
                                      </p:to>
                                    </p:set>
                                    <p:animEffect transition="in" filter="fade">
                                      <p:cBhvr>
                                        <p:cTn id="47" dur="1000"/>
                                        <p:tgtEl>
                                          <p:spTgt spid="21">
                                            <p:txEl>
                                              <p:pRg st="3" end="3"/>
                                            </p:txEl>
                                          </p:spTgt>
                                        </p:tgtEl>
                                      </p:cBhvr>
                                    </p:animEffect>
                                    <p:anim calcmode="lin" valueType="num">
                                      <p:cBhvr>
                                        <p:cTn id="48" dur="1000" fill="hold"/>
                                        <p:tgtEl>
                                          <p:spTgt spid="21">
                                            <p:txEl>
                                              <p:pRg st="3" end="3"/>
                                            </p:txEl>
                                          </p:spTgt>
                                        </p:tgtEl>
                                        <p:attrNameLst>
                                          <p:attrName>ppt_x</p:attrName>
                                        </p:attrNameLst>
                                      </p:cBhvr>
                                      <p:tavLst>
                                        <p:tav tm="0">
                                          <p:val>
                                            <p:strVal val="#ppt_x"/>
                                          </p:val>
                                        </p:tav>
                                        <p:tav tm="100000">
                                          <p:val>
                                            <p:strVal val="#ppt_x"/>
                                          </p:val>
                                        </p:tav>
                                      </p:tavLst>
                                    </p:anim>
                                    <p:anim calcmode="lin" valueType="num">
                                      <p:cBhvr>
                                        <p:cTn id="49" dur="1000" fill="hold"/>
                                        <p:tgtEl>
                                          <p:spTgt spid="21">
                                            <p:txEl>
                                              <p:pRg st="3" end="3"/>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21">
                                            <p:txEl>
                                              <p:pRg st="5" end="5"/>
                                            </p:txEl>
                                          </p:spTgt>
                                        </p:tgtEl>
                                        <p:attrNameLst>
                                          <p:attrName>style.visibility</p:attrName>
                                        </p:attrNameLst>
                                      </p:cBhvr>
                                      <p:to>
                                        <p:strVal val="visible"/>
                                      </p:to>
                                    </p:set>
                                    <p:animEffect transition="in" filter="fade">
                                      <p:cBhvr>
                                        <p:cTn id="52" dur="1000"/>
                                        <p:tgtEl>
                                          <p:spTgt spid="21">
                                            <p:txEl>
                                              <p:pRg st="5" end="5"/>
                                            </p:txEl>
                                          </p:spTgt>
                                        </p:tgtEl>
                                      </p:cBhvr>
                                    </p:animEffect>
                                    <p:anim calcmode="lin" valueType="num">
                                      <p:cBhvr>
                                        <p:cTn id="53" dur="1000" fill="hold"/>
                                        <p:tgtEl>
                                          <p:spTgt spid="21">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21">
                                            <p:txEl>
                                              <p:pRg st="5" end="5"/>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21">
                                            <p:txEl>
                                              <p:pRg st="7" end="7"/>
                                            </p:txEl>
                                          </p:spTgt>
                                        </p:tgtEl>
                                        <p:attrNameLst>
                                          <p:attrName>style.visibility</p:attrName>
                                        </p:attrNameLst>
                                      </p:cBhvr>
                                      <p:to>
                                        <p:strVal val="visible"/>
                                      </p:to>
                                    </p:set>
                                    <p:animEffect transition="in" filter="fade">
                                      <p:cBhvr>
                                        <p:cTn id="57" dur="1000"/>
                                        <p:tgtEl>
                                          <p:spTgt spid="21">
                                            <p:txEl>
                                              <p:pRg st="7" end="7"/>
                                            </p:txEl>
                                          </p:spTgt>
                                        </p:tgtEl>
                                      </p:cBhvr>
                                    </p:animEffect>
                                    <p:anim calcmode="lin" valueType="num">
                                      <p:cBhvr>
                                        <p:cTn id="58" dur="1000" fill="hold"/>
                                        <p:tgtEl>
                                          <p:spTgt spid="21">
                                            <p:txEl>
                                              <p:pRg st="7" end="7"/>
                                            </p:txEl>
                                          </p:spTgt>
                                        </p:tgtEl>
                                        <p:attrNameLst>
                                          <p:attrName>ppt_x</p:attrName>
                                        </p:attrNameLst>
                                      </p:cBhvr>
                                      <p:tavLst>
                                        <p:tav tm="0">
                                          <p:val>
                                            <p:strVal val="#ppt_x"/>
                                          </p:val>
                                        </p:tav>
                                        <p:tav tm="100000">
                                          <p:val>
                                            <p:strVal val="#ppt_x"/>
                                          </p:val>
                                        </p:tav>
                                      </p:tavLst>
                                    </p:anim>
                                    <p:anim calcmode="lin" valueType="num">
                                      <p:cBhvr>
                                        <p:cTn id="59" dur="1000" fill="hold"/>
                                        <p:tgtEl>
                                          <p:spTgt spid="21">
                                            <p:txEl>
                                              <p:pRg st="7" end="7"/>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21">
                                            <p:txEl>
                                              <p:pRg st="9" end="9"/>
                                            </p:txEl>
                                          </p:spTgt>
                                        </p:tgtEl>
                                        <p:attrNameLst>
                                          <p:attrName>style.visibility</p:attrName>
                                        </p:attrNameLst>
                                      </p:cBhvr>
                                      <p:to>
                                        <p:strVal val="visible"/>
                                      </p:to>
                                    </p:set>
                                    <p:animEffect transition="in" filter="fade">
                                      <p:cBhvr>
                                        <p:cTn id="62" dur="1000"/>
                                        <p:tgtEl>
                                          <p:spTgt spid="21">
                                            <p:txEl>
                                              <p:pRg st="9" end="9"/>
                                            </p:txEl>
                                          </p:spTgt>
                                        </p:tgtEl>
                                      </p:cBhvr>
                                    </p:animEffect>
                                    <p:anim calcmode="lin" valueType="num">
                                      <p:cBhvr>
                                        <p:cTn id="63" dur="1000" fill="hold"/>
                                        <p:tgtEl>
                                          <p:spTgt spid="21">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2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42" presetClass="entr" presetSubtype="0" fill="hold" nodeType="clickEffect">
                                  <p:stCondLst>
                                    <p:cond delay="0"/>
                                  </p:stCondLst>
                                  <p:childTnLst>
                                    <p:set>
                                      <p:cBhvr>
                                        <p:cTn id="72" dur="1" fill="hold">
                                          <p:stCondLst>
                                            <p:cond delay="0"/>
                                          </p:stCondLst>
                                        </p:cTn>
                                        <p:tgtEl>
                                          <p:spTgt spid="22">
                                            <p:txEl>
                                              <p:pRg st="0" end="0"/>
                                            </p:txEl>
                                          </p:spTgt>
                                        </p:tgtEl>
                                        <p:attrNameLst>
                                          <p:attrName>style.visibility</p:attrName>
                                        </p:attrNameLst>
                                      </p:cBhvr>
                                      <p:to>
                                        <p:strVal val="visible"/>
                                      </p:to>
                                    </p:set>
                                    <p:animEffect transition="in" filter="fade">
                                      <p:cBhvr>
                                        <p:cTn id="73" dur="1000"/>
                                        <p:tgtEl>
                                          <p:spTgt spid="22">
                                            <p:txEl>
                                              <p:pRg st="0" end="0"/>
                                            </p:txEl>
                                          </p:spTgt>
                                        </p:tgtEl>
                                      </p:cBhvr>
                                    </p:animEffect>
                                    <p:anim calcmode="lin" valueType="num">
                                      <p:cBhvr>
                                        <p:cTn id="74"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75" dur="1000" fill="hold"/>
                                        <p:tgtEl>
                                          <p:spTgt spid="22">
                                            <p:txEl>
                                              <p:pRg st="0" end="0"/>
                                            </p:txEl>
                                          </p:spTgt>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22">
                                            <p:txEl>
                                              <p:pRg st="2" end="2"/>
                                            </p:txEl>
                                          </p:spTgt>
                                        </p:tgtEl>
                                        <p:attrNameLst>
                                          <p:attrName>style.visibility</p:attrName>
                                        </p:attrNameLst>
                                      </p:cBhvr>
                                      <p:to>
                                        <p:strVal val="visible"/>
                                      </p:to>
                                    </p:set>
                                    <p:animEffect transition="in" filter="fade">
                                      <p:cBhvr>
                                        <p:cTn id="78" dur="1000"/>
                                        <p:tgtEl>
                                          <p:spTgt spid="22">
                                            <p:txEl>
                                              <p:pRg st="2" end="2"/>
                                            </p:txEl>
                                          </p:spTgt>
                                        </p:tgtEl>
                                      </p:cBhvr>
                                    </p:animEffect>
                                    <p:anim calcmode="lin" valueType="num">
                                      <p:cBhvr>
                                        <p:cTn id="79" dur="1000" fill="hold"/>
                                        <p:tgtEl>
                                          <p:spTgt spid="22">
                                            <p:txEl>
                                              <p:pRg st="2" end="2"/>
                                            </p:txEl>
                                          </p:spTgt>
                                        </p:tgtEl>
                                        <p:attrNameLst>
                                          <p:attrName>ppt_x</p:attrName>
                                        </p:attrNameLst>
                                      </p:cBhvr>
                                      <p:tavLst>
                                        <p:tav tm="0">
                                          <p:val>
                                            <p:strVal val="#ppt_x"/>
                                          </p:val>
                                        </p:tav>
                                        <p:tav tm="100000">
                                          <p:val>
                                            <p:strVal val="#ppt_x"/>
                                          </p:val>
                                        </p:tav>
                                      </p:tavLst>
                                    </p:anim>
                                    <p:anim calcmode="lin" valueType="num">
                                      <p:cBhvr>
                                        <p:cTn id="80" dur="1000" fill="hold"/>
                                        <p:tgtEl>
                                          <p:spTgt spid="22">
                                            <p:txEl>
                                              <p:pRg st="2" end="2"/>
                                            </p:txEl>
                                          </p:spTgt>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22">
                                            <p:txEl>
                                              <p:pRg st="3" end="3"/>
                                            </p:txEl>
                                          </p:spTgt>
                                        </p:tgtEl>
                                        <p:attrNameLst>
                                          <p:attrName>style.visibility</p:attrName>
                                        </p:attrNameLst>
                                      </p:cBhvr>
                                      <p:to>
                                        <p:strVal val="visible"/>
                                      </p:to>
                                    </p:set>
                                    <p:animEffect transition="in" filter="fade">
                                      <p:cBhvr>
                                        <p:cTn id="83" dur="1000"/>
                                        <p:tgtEl>
                                          <p:spTgt spid="22">
                                            <p:txEl>
                                              <p:pRg st="3" end="3"/>
                                            </p:txEl>
                                          </p:spTgt>
                                        </p:tgtEl>
                                      </p:cBhvr>
                                    </p:animEffect>
                                    <p:anim calcmode="lin" valueType="num">
                                      <p:cBhvr>
                                        <p:cTn id="84" dur="1000" fill="hold"/>
                                        <p:tgtEl>
                                          <p:spTgt spid="22">
                                            <p:txEl>
                                              <p:pRg st="3" end="3"/>
                                            </p:txEl>
                                          </p:spTgt>
                                        </p:tgtEl>
                                        <p:attrNameLst>
                                          <p:attrName>ppt_x</p:attrName>
                                        </p:attrNameLst>
                                      </p:cBhvr>
                                      <p:tavLst>
                                        <p:tav tm="0">
                                          <p:val>
                                            <p:strVal val="#ppt_x"/>
                                          </p:val>
                                        </p:tav>
                                        <p:tav tm="100000">
                                          <p:val>
                                            <p:strVal val="#ppt_x"/>
                                          </p:val>
                                        </p:tav>
                                      </p:tavLst>
                                    </p:anim>
                                    <p:anim calcmode="lin" valueType="num">
                                      <p:cBhvr>
                                        <p:cTn id="85" dur="1000" fill="hold"/>
                                        <p:tgtEl>
                                          <p:spTgt spid="22">
                                            <p:txEl>
                                              <p:pRg st="3" end="3"/>
                                            </p:txEl>
                                          </p:spTgt>
                                        </p:tgtEl>
                                        <p:attrNameLst>
                                          <p:attrName>ppt_y</p:attrName>
                                        </p:attrNameLst>
                                      </p:cBhvr>
                                      <p:tavLst>
                                        <p:tav tm="0">
                                          <p:val>
                                            <p:strVal val="#ppt_y+.1"/>
                                          </p:val>
                                        </p:tav>
                                        <p:tav tm="100000">
                                          <p:val>
                                            <p:strVal val="#ppt_y"/>
                                          </p:val>
                                        </p:tav>
                                      </p:tavLst>
                                    </p:anim>
                                  </p:childTnLst>
                                </p:cTn>
                              </p:par>
                              <p:par>
                                <p:cTn id="86" presetID="42" presetClass="entr" presetSubtype="0" fill="hold" nodeType="withEffect">
                                  <p:stCondLst>
                                    <p:cond delay="0"/>
                                  </p:stCondLst>
                                  <p:childTnLst>
                                    <p:set>
                                      <p:cBhvr>
                                        <p:cTn id="87" dur="1" fill="hold">
                                          <p:stCondLst>
                                            <p:cond delay="0"/>
                                          </p:stCondLst>
                                        </p:cTn>
                                        <p:tgtEl>
                                          <p:spTgt spid="22">
                                            <p:txEl>
                                              <p:pRg st="5" end="5"/>
                                            </p:txEl>
                                          </p:spTgt>
                                        </p:tgtEl>
                                        <p:attrNameLst>
                                          <p:attrName>style.visibility</p:attrName>
                                        </p:attrNameLst>
                                      </p:cBhvr>
                                      <p:to>
                                        <p:strVal val="visible"/>
                                      </p:to>
                                    </p:set>
                                    <p:animEffect transition="in" filter="fade">
                                      <p:cBhvr>
                                        <p:cTn id="88" dur="1000"/>
                                        <p:tgtEl>
                                          <p:spTgt spid="22">
                                            <p:txEl>
                                              <p:pRg st="5" end="5"/>
                                            </p:txEl>
                                          </p:spTgt>
                                        </p:tgtEl>
                                      </p:cBhvr>
                                    </p:animEffect>
                                    <p:anim calcmode="lin" valueType="num">
                                      <p:cBhvr>
                                        <p:cTn id="89" dur="1000" fill="hold"/>
                                        <p:tgtEl>
                                          <p:spTgt spid="22">
                                            <p:txEl>
                                              <p:pRg st="5" end="5"/>
                                            </p:txEl>
                                          </p:spTgt>
                                        </p:tgtEl>
                                        <p:attrNameLst>
                                          <p:attrName>ppt_x</p:attrName>
                                        </p:attrNameLst>
                                      </p:cBhvr>
                                      <p:tavLst>
                                        <p:tav tm="0">
                                          <p:val>
                                            <p:strVal val="#ppt_x"/>
                                          </p:val>
                                        </p:tav>
                                        <p:tav tm="100000">
                                          <p:val>
                                            <p:strVal val="#ppt_x"/>
                                          </p:val>
                                        </p:tav>
                                      </p:tavLst>
                                    </p:anim>
                                    <p:anim calcmode="lin" valueType="num">
                                      <p:cBhvr>
                                        <p:cTn id="90" dur="1000" fill="hold"/>
                                        <p:tgtEl>
                                          <p:spTgt spid="22">
                                            <p:txEl>
                                              <p:pRg st="5" end="5"/>
                                            </p:txEl>
                                          </p:spTgt>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22">
                                            <p:txEl>
                                              <p:pRg st="6" end="6"/>
                                            </p:txEl>
                                          </p:spTgt>
                                        </p:tgtEl>
                                        <p:attrNameLst>
                                          <p:attrName>style.visibility</p:attrName>
                                        </p:attrNameLst>
                                      </p:cBhvr>
                                      <p:to>
                                        <p:strVal val="visible"/>
                                      </p:to>
                                    </p:set>
                                    <p:animEffect transition="in" filter="fade">
                                      <p:cBhvr>
                                        <p:cTn id="93" dur="1000"/>
                                        <p:tgtEl>
                                          <p:spTgt spid="22">
                                            <p:txEl>
                                              <p:pRg st="6" end="6"/>
                                            </p:txEl>
                                          </p:spTgt>
                                        </p:tgtEl>
                                      </p:cBhvr>
                                    </p:animEffect>
                                    <p:anim calcmode="lin" valueType="num">
                                      <p:cBhvr>
                                        <p:cTn id="94" dur="1000" fill="hold"/>
                                        <p:tgtEl>
                                          <p:spTgt spid="22">
                                            <p:txEl>
                                              <p:pRg st="6" end="6"/>
                                            </p:txEl>
                                          </p:spTgt>
                                        </p:tgtEl>
                                        <p:attrNameLst>
                                          <p:attrName>ppt_x</p:attrName>
                                        </p:attrNameLst>
                                      </p:cBhvr>
                                      <p:tavLst>
                                        <p:tav tm="0">
                                          <p:val>
                                            <p:strVal val="#ppt_x"/>
                                          </p:val>
                                        </p:tav>
                                        <p:tav tm="100000">
                                          <p:val>
                                            <p:strVal val="#ppt_x"/>
                                          </p:val>
                                        </p:tav>
                                      </p:tavLst>
                                    </p:anim>
                                    <p:anim calcmode="lin" valueType="num">
                                      <p:cBhvr>
                                        <p:cTn id="95" dur="1000" fill="hold"/>
                                        <p:tgtEl>
                                          <p:spTgt spid="22">
                                            <p:txEl>
                                              <p:pRg st="6" end="6"/>
                                            </p:txEl>
                                          </p:spTgt>
                                        </p:tgtEl>
                                        <p:attrNameLst>
                                          <p:attrName>ppt_y</p:attrName>
                                        </p:attrNameLst>
                                      </p:cBhvr>
                                      <p:tavLst>
                                        <p:tav tm="0">
                                          <p:val>
                                            <p:strVal val="#ppt_y+.1"/>
                                          </p:val>
                                        </p:tav>
                                        <p:tav tm="100000">
                                          <p:val>
                                            <p:strVal val="#ppt_y"/>
                                          </p:val>
                                        </p:tav>
                                      </p:tavLst>
                                    </p:anim>
                                  </p:childTnLst>
                                </p:cTn>
                              </p:par>
                              <p:par>
                                <p:cTn id="96" presetID="42" presetClass="entr" presetSubtype="0" fill="hold" nodeType="withEffect">
                                  <p:stCondLst>
                                    <p:cond delay="0"/>
                                  </p:stCondLst>
                                  <p:childTnLst>
                                    <p:set>
                                      <p:cBhvr>
                                        <p:cTn id="97" dur="1" fill="hold">
                                          <p:stCondLst>
                                            <p:cond delay="0"/>
                                          </p:stCondLst>
                                        </p:cTn>
                                        <p:tgtEl>
                                          <p:spTgt spid="22">
                                            <p:txEl>
                                              <p:pRg st="8" end="8"/>
                                            </p:txEl>
                                          </p:spTgt>
                                        </p:tgtEl>
                                        <p:attrNameLst>
                                          <p:attrName>style.visibility</p:attrName>
                                        </p:attrNameLst>
                                      </p:cBhvr>
                                      <p:to>
                                        <p:strVal val="visible"/>
                                      </p:to>
                                    </p:set>
                                    <p:animEffect transition="in" filter="fade">
                                      <p:cBhvr>
                                        <p:cTn id="98" dur="1000"/>
                                        <p:tgtEl>
                                          <p:spTgt spid="22">
                                            <p:txEl>
                                              <p:pRg st="8" end="8"/>
                                            </p:txEl>
                                          </p:spTgt>
                                        </p:tgtEl>
                                      </p:cBhvr>
                                    </p:animEffect>
                                    <p:anim calcmode="lin" valueType="num">
                                      <p:cBhvr>
                                        <p:cTn id="99" dur="1000" fill="hold"/>
                                        <p:tgtEl>
                                          <p:spTgt spid="22">
                                            <p:txEl>
                                              <p:pRg st="8" end="8"/>
                                            </p:txEl>
                                          </p:spTgt>
                                        </p:tgtEl>
                                        <p:attrNameLst>
                                          <p:attrName>ppt_x</p:attrName>
                                        </p:attrNameLst>
                                      </p:cBhvr>
                                      <p:tavLst>
                                        <p:tav tm="0">
                                          <p:val>
                                            <p:strVal val="#ppt_x"/>
                                          </p:val>
                                        </p:tav>
                                        <p:tav tm="100000">
                                          <p:val>
                                            <p:strVal val="#ppt_x"/>
                                          </p:val>
                                        </p:tav>
                                      </p:tavLst>
                                    </p:anim>
                                    <p:anim calcmode="lin" valueType="num">
                                      <p:cBhvr>
                                        <p:cTn id="100" dur="1000" fill="hold"/>
                                        <p:tgtEl>
                                          <p:spTgt spid="22">
                                            <p:txEl>
                                              <p:pRg st="8" end="8"/>
                                            </p:txEl>
                                          </p:spTgt>
                                        </p:tgtEl>
                                        <p:attrNameLst>
                                          <p:attrName>ppt_y</p:attrName>
                                        </p:attrNameLst>
                                      </p:cBhvr>
                                      <p:tavLst>
                                        <p:tav tm="0">
                                          <p:val>
                                            <p:strVal val="#ppt_y+.1"/>
                                          </p:val>
                                        </p:tav>
                                        <p:tav tm="100000">
                                          <p:val>
                                            <p:strVal val="#ppt_y"/>
                                          </p:val>
                                        </p:tav>
                                      </p:tavLst>
                                    </p:anim>
                                  </p:childTnLst>
                                </p:cTn>
                              </p:par>
                              <p:par>
                                <p:cTn id="101" presetID="42" presetClass="entr" presetSubtype="0" fill="hold" nodeType="withEffect">
                                  <p:stCondLst>
                                    <p:cond delay="0"/>
                                  </p:stCondLst>
                                  <p:childTnLst>
                                    <p:set>
                                      <p:cBhvr>
                                        <p:cTn id="102" dur="1" fill="hold">
                                          <p:stCondLst>
                                            <p:cond delay="0"/>
                                          </p:stCondLst>
                                        </p:cTn>
                                        <p:tgtEl>
                                          <p:spTgt spid="22">
                                            <p:txEl>
                                              <p:pRg st="10" end="10"/>
                                            </p:txEl>
                                          </p:spTgt>
                                        </p:tgtEl>
                                        <p:attrNameLst>
                                          <p:attrName>style.visibility</p:attrName>
                                        </p:attrNameLst>
                                      </p:cBhvr>
                                      <p:to>
                                        <p:strVal val="visible"/>
                                      </p:to>
                                    </p:set>
                                    <p:animEffect transition="in" filter="fade">
                                      <p:cBhvr>
                                        <p:cTn id="103" dur="1000"/>
                                        <p:tgtEl>
                                          <p:spTgt spid="22">
                                            <p:txEl>
                                              <p:pRg st="10" end="10"/>
                                            </p:txEl>
                                          </p:spTgt>
                                        </p:tgtEl>
                                      </p:cBhvr>
                                    </p:animEffect>
                                    <p:anim calcmode="lin" valueType="num">
                                      <p:cBhvr>
                                        <p:cTn id="104" dur="1000" fill="hold"/>
                                        <p:tgtEl>
                                          <p:spTgt spid="22">
                                            <p:txEl>
                                              <p:pRg st="10" end="10"/>
                                            </p:txEl>
                                          </p:spTgt>
                                        </p:tgtEl>
                                        <p:attrNameLst>
                                          <p:attrName>ppt_x</p:attrName>
                                        </p:attrNameLst>
                                      </p:cBhvr>
                                      <p:tavLst>
                                        <p:tav tm="0">
                                          <p:val>
                                            <p:strVal val="#ppt_x"/>
                                          </p:val>
                                        </p:tav>
                                        <p:tav tm="100000">
                                          <p:val>
                                            <p:strVal val="#ppt_x"/>
                                          </p:val>
                                        </p:tav>
                                      </p:tavLst>
                                    </p:anim>
                                    <p:anim calcmode="lin" valueType="num">
                                      <p:cBhvr>
                                        <p:cTn id="105" dur="1000" fill="hold"/>
                                        <p:tgtEl>
                                          <p:spTgt spid="22">
                                            <p:txEl>
                                              <p:pRg st="10" end="10"/>
                                            </p:txEl>
                                          </p:spTgt>
                                        </p:tgtEl>
                                        <p:attrNameLst>
                                          <p:attrName>ppt_y</p:attrName>
                                        </p:attrNameLst>
                                      </p:cBhvr>
                                      <p:tavLst>
                                        <p:tav tm="0">
                                          <p:val>
                                            <p:strVal val="#ppt_y+.1"/>
                                          </p:val>
                                        </p:tav>
                                        <p:tav tm="100000">
                                          <p:val>
                                            <p:strVal val="#ppt_y"/>
                                          </p:val>
                                        </p:tav>
                                      </p:tavLst>
                                    </p:anim>
                                  </p:childTnLst>
                                </p:cTn>
                              </p:par>
                              <p:par>
                                <p:cTn id="106" presetID="42" presetClass="entr" presetSubtype="0" fill="hold" nodeType="withEffect">
                                  <p:stCondLst>
                                    <p:cond delay="0"/>
                                  </p:stCondLst>
                                  <p:childTnLst>
                                    <p:set>
                                      <p:cBhvr>
                                        <p:cTn id="107" dur="1" fill="hold">
                                          <p:stCondLst>
                                            <p:cond delay="0"/>
                                          </p:stCondLst>
                                        </p:cTn>
                                        <p:tgtEl>
                                          <p:spTgt spid="22">
                                            <p:txEl>
                                              <p:pRg st="11" end="11"/>
                                            </p:txEl>
                                          </p:spTgt>
                                        </p:tgtEl>
                                        <p:attrNameLst>
                                          <p:attrName>style.visibility</p:attrName>
                                        </p:attrNameLst>
                                      </p:cBhvr>
                                      <p:to>
                                        <p:strVal val="visible"/>
                                      </p:to>
                                    </p:set>
                                    <p:animEffect transition="in" filter="fade">
                                      <p:cBhvr>
                                        <p:cTn id="108" dur="1000"/>
                                        <p:tgtEl>
                                          <p:spTgt spid="22">
                                            <p:txEl>
                                              <p:pRg st="11" end="11"/>
                                            </p:txEl>
                                          </p:spTgt>
                                        </p:tgtEl>
                                      </p:cBhvr>
                                    </p:animEffect>
                                    <p:anim calcmode="lin" valueType="num">
                                      <p:cBhvr>
                                        <p:cTn id="109" dur="1000" fill="hold"/>
                                        <p:tgtEl>
                                          <p:spTgt spid="22">
                                            <p:txEl>
                                              <p:pRg st="11" end="11"/>
                                            </p:txEl>
                                          </p:spTgt>
                                        </p:tgtEl>
                                        <p:attrNameLst>
                                          <p:attrName>ppt_x</p:attrName>
                                        </p:attrNameLst>
                                      </p:cBhvr>
                                      <p:tavLst>
                                        <p:tav tm="0">
                                          <p:val>
                                            <p:strVal val="#ppt_x"/>
                                          </p:val>
                                        </p:tav>
                                        <p:tav tm="100000">
                                          <p:val>
                                            <p:strVal val="#ppt_x"/>
                                          </p:val>
                                        </p:tav>
                                      </p:tavLst>
                                    </p:anim>
                                    <p:anim calcmode="lin" valueType="num">
                                      <p:cBhvr>
                                        <p:cTn id="110" dur="1000" fill="hold"/>
                                        <p:tgtEl>
                                          <p:spTgt spid="2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24"/>
                                        </p:tgtEl>
                                        <p:attrNameLst>
                                          <p:attrName>style.visibility</p:attrName>
                                        </p:attrNameLst>
                                      </p:cBhvr>
                                      <p:to>
                                        <p:strVal val="visible"/>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42" presetClass="entr" presetSubtype="0" fill="hold" nodeType="clickEffect">
                                  <p:stCondLst>
                                    <p:cond delay="0"/>
                                  </p:stCondLst>
                                  <p:childTnLst>
                                    <p:set>
                                      <p:cBhvr>
                                        <p:cTn id="118" dur="1" fill="hold">
                                          <p:stCondLst>
                                            <p:cond delay="0"/>
                                          </p:stCondLst>
                                        </p:cTn>
                                        <p:tgtEl>
                                          <p:spTgt spid="24">
                                            <p:txEl>
                                              <p:pRg st="0" end="0"/>
                                            </p:txEl>
                                          </p:spTgt>
                                        </p:tgtEl>
                                        <p:attrNameLst>
                                          <p:attrName>style.visibility</p:attrName>
                                        </p:attrNameLst>
                                      </p:cBhvr>
                                      <p:to>
                                        <p:strVal val="visible"/>
                                      </p:to>
                                    </p:set>
                                    <p:animEffect transition="in" filter="fade">
                                      <p:cBhvr>
                                        <p:cTn id="119" dur="1000"/>
                                        <p:tgtEl>
                                          <p:spTgt spid="24">
                                            <p:txEl>
                                              <p:pRg st="0" end="0"/>
                                            </p:txEl>
                                          </p:spTgt>
                                        </p:tgtEl>
                                      </p:cBhvr>
                                    </p:animEffect>
                                    <p:anim calcmode="lin" valueType="num">
                                      <p:cBhvr>
                                        <p:cTn id="120"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121" dur="1000" fill="hold"/>
                                        <p:tgtEl>
                                          <p:spTgt spid="24">
                                            <p:txEl>
                                              <p:pRg st="0" end="0"/>
                                            </p:txEl>
                                          </p:spTgt>
                                        </p:tgtEl>
                                        <p:attrNameLst>
                                          <p:attrName>ppt_y</p:attrName>
                                        </p:attrNameLst>
                                      </p:cBhvr>
                                      <p:tavLst>
                                        <p:tav tm="0">
                                          <p:val>
                                            <p:strVal val="#ppt_y+.1"/>
                                          </p:val>
                                        </p:tav>
                                        <p:tav tm="100000">
                                          <p:val>
                                            <p:strVal val="#ppt_y"/>
                                          </p:val>
                                        </p:tav>
                                      </p:tavLst>
                                    </p:anim>
                                  </p:childTnLst>
                                </p:cTn>
                              </p:par>
                              <p:par>
                                <p:cTn id="122" presetID="42" presetClass="entr" presetSubtype="0" fill="hold" nodeType="withEffect">
                                  <p:stCondLst>
                                    <p:cond delay="0"/>
                                  </p:stCondLst>
                                  <p:childTnLst>
                                    <p:set>
                                      <p:cBhvr>
                                        <p:cTn id="123" dur="1" fill="hold">
                                          <p:stCondLst>
                                            <p:cond delay="0"/>
                                          </p:stCondLst>
                                        </p:cTn>
                                        <p:tgtEl>
                                          <p:spTgt spid="24">
                                            <p:txEl>
                                              <p:pRg st="2" end="2"/>
                                            </p:txEl>
                                          </p:spTgt>
                                        </p:tgtEl>
                                        <p:attrNameLst>
                                          <p:attrName>style.visibility</p:attrName>
                                        </p:attrNameLst>
                                      </p:cBhvr>
                                      <p:to>
                                        <p:strVal val="visible"/>
                                      </p:to>
                                    </p:set>
                                    <p:animEffect transition="in" filter="fade">
                                      <p:cBhvr>
                                        <p:cTn id="124" dur="1000"/>
                                        <p:tgtEl>
                                          <p:spTgt spid="24">
                                            <p:txEl>
                                              <p:pRg st="2" end="2"/>
                                            </p:txEl>
                                          </p:spTgt>
                                        </p:tgtEl>
                                      </p:cBhvr>
                                    </p:animEffect>
                                    <p:anim calcmode="lin" valueType="num">
                                      <p:cBhvr>
                                        <p:cTn id="125" dur="1000" fill="hold"/>
                                        <p:tgtEl>
                                          <p:spTgt spid="24">
                                            <p:txEl>
                                              <p:pRg st="2" end="2"/>
                                            </p:txEl>
                                          </p:spTgt>
                                        </p:tgtEl>
                                        <p:attrNameLst>
                                          <p:attrName>ppt_x</p:attrName>
                                        </p:attrNameLst>
                                      </p:cBhvr>
                                      <p:tavLst>
                                        <p:tav tm="0">
                                          <p:val>
                                            <p:strVal val="#ppt_x"/>
                                          </p:val>
                                        </p:tav>
                                        <p:tav tm="100000">
                                          <p:val>
                                            <p:strVal val="#ppt_x"/>
                                          </p:val>
                                        </p:tav>
                                      </p:tavLst>
                                    </p:anim>
                                    <p:anim calcmode="lin" valueType="num">
                                      <p:cBhvr>
                                        <p:cTn id="126" dur="1000" fill="hold"/>
                                        <p:tgtEl>
                                          <p:spTgt spid="24">
                                            <p:txEl>
                                              <p:pRg st="2" end="2"/>
                                            </p:txEl>
                                          </p:spTgt>
                                        </p:tgtEl>
                                        <p:attrNameLst>
                                          <p:attrName>ppt_y</p:attrName>
                                        </p:attrNameLst>
                                      </p:cBhvr>
                                      <p:tavLst>
                                        <p:tav tm="0">
                                          <p:val>
                                            <p:strVal val="#ppt_y+.1"/>
                                          </p:val>
                                        </p:tav>
                                        <p:tav tm="100000">
                                          <p:val>
                                            <p:strVal val="#ppt_y"/>
                                          </p:val>
                                        </p:tav>
                                      </p:tavLst>
                                    </p:anim>
                                  </p:childTnLst>
                                </p:cTn>
                              </p:par>
                              <p:par>
                                <p:cTn id="127" presetID="42" presetClass="entr" presetSubtype="0" fill="hold" nodeType="withEffect">
                                  <p:stCondLst>
                                    <p:cond delay="0"/>
                                  </p:stCondLst>
                                  <p:childTnLst>
                                    <p:set>
                                      <p:cBhvr>
                                        <p:cTn id="128" dur="1" fill="hold">
                                          <p:stCondLst>
                                            <p:cond delay="0"/>
                                          </p:stCondLst>
                                        </p:cTn>
                                        <p:tgtEl>
                                          <p:spTgt spid="24">
                                            <p:txEl>
                                              <p:pRg st="4" end="4"/>
                                            </p:txEl>
                                          </p:spTgt>
                                        </p:tgtEl>
                                        <p:attrNameLst>
                                          <p:attrName>style.visibility</p:attrName>
                                        </p:attrNameLst>
                                      </p:cBhvr>
                                      <p:to>
                                        <p:strVal val="visible"/>
                                      </p:to>
                                    </p:set>
                                    <p:animEffect transition="in" filter="fade">
                                      <p:cBhvr>
                                        <p:cTn id="129" dur="1000"/>
                                        <p:tgtEl>
                                          <p:spTgt spid="24">
                                            <p:txEl>
                                              <p:pRg st="4" end="4"/>
                                            </p:txEl>
                                          </p:spTgt>
                                        </p:tgtEl>
                                      </p:cBhvr>
                                    </p:animEffect>
                                    <p:anim calcmode="lin" valueType="num">
                                      <p:cBhvr>
                                        <p:cTn id="130" dur="1000" fill="hold"/>
                                        <p:tgtEl>
                                          <p:spTgt spid="24">
                                            <p:txEl>
                                              <p:pRg st="4" end="4"/>
                                            </p:txEl>
                                          </p:spTgt>
                                        </p:tgtEl>
                                        <p:attrNameLst>
                                          <p:attrName>ppt_x</p:attrName>
                                        </p:attrNameLst>
                                      </p:cBhvr>
                                      <p:tavLst>
                                        <p:tav tm="0">
                                          <p:val>
                                            <p:strVal val="#ppt_x"/>
                                          </p:val>
                                        </p:tav>
                                        <p:tav tm="100000">
                                          <p:val>
                                            <p:strVal val="#ppt_x"/>
                                          </p:val>
                                        </p:tav>
                                      </p:tavLst>
                                    </p:anim>
                                    <p:anim calcmode="lin" valueType="num">
                                      <p:cBhvr>
                                        <p:cTn id="131" dur="1000" fill="hold"/>
                                        <p:tgtEl>
                                          <p:spTgt spid="24">
                                            <p:txEl>
                                              <p:pRg st="4" end="4"/>
                                            </p:txEl>
                                          </p:spTgt>
                                        </p:tgtEl>
                                        <p:attrNameLst>
                                          <p:attrName>ppt_y</p:attrName>
                                        </p:attrNameLst>
                                      </p:cBhvr>
                                      <p:tavLst>
                                        <p:tav tm="0">
                                          <p:val>
                                            <p:strVal val="#ppt_y+.1"/>
                                          </p:val>
                                        </p:tav>
                                        <p:tav tm="100000">
                                          <p:val>
                                            <p:strVal val="#ppt_y"/>
                                          </p:val>
                                        </p:tav>
                                      </p:tavLst>
                                    </p:anim>
                                  </p:childTnLst>
                                </p:cTn>
                              </p:par>
                              <p:par>
                                <p:cTn id="132" presetID="42" presetClass="entr" presetSubtype="0" fill="hold" nodeType="withEffect">
                                  <p:stCondLst>
                                    <p:cond delay="0"/>
                                  </p:stCondLst>
                                  <p:childTnLst>
                                    <p:set>
                                      <p:cBhvr>
                                        <p:cTn id="133" dur="1" fill="hold">
                                          <p:stCondLst>
                                            <p:cond delay="0"/>
                                          </p:stCondLst>
                                        </p:cTn>
                                        <p:tgtEl>
                                          <p:spTgt spid="24">
                                            <p:txEl>
                                              <p:pRg st="6" end="6"/>
                                            </p:txEl>
                                          </p:spTgt>
                                        </p:tgtEl>
                                        <p:attrNameLst>
                                          <p:attrName>style.visibility</p:attrName>
                                        </p:attrNameLst>
                                      </p:cBhvr>
                                      <p:to>
                                        <p:strVal val="visible"/>
                                      </p:to>
                                    </p:set>
                                    <p:animEffect transition="in" filter="fade">
                                      <p:cBhvr>
                                        <p:cTn id="134" dur="1000"/>
                                        <p:tgtEl>
                                          <p:spTgt spid="24">
                                            <p:txEl>
                                              <p:pRg st="6" end="6"/>
                                            </p:txEl>
                                          </p:spTgt>
                                        </p:tgtEl>
                                      </p:cBhvr>
                                    </p:animEffect>
                                    <p:anim calcmode="lin" valueType="num">
                                      <p:cBhvr>
                                        <p:cTn id="135" dur="1000" fill="hold"/>
                                        <p:tgtEl>
                                          <p:spTgt spid="24">
                                            <p:txEl>
                                              <p:pRg st="6" end="6"/>
                                            </p:txEl>
                                          </p:spTgt>
                                        </p:tgtEl>
                                        <p:attrNameLst>
                                          <p:attrName>ppt_x</p:attrName>
                                        </p:attrNameLst>
                                      </p:cBhvr>
                                      <p:tavLst>
                                        <p:tav tm="0">
                                          <p:val>
                                            <p:strVal val="#ppt_x"/>
                                          </p:val>
                                        </p:tav>
                                        <p:tav tm="100000">
                                          <p:val>
                                            <p:strVal val="#ppt_x"/>
                                          </p:val>
                                        </p:tav>
                                      </p:tavLst>
                                    </p:anim>
                                    <p:anim calcmode="lin" valueType="num">
                                      <p:cBhvr>
                                        <p:cTn id="136" dur="1000" fill="hold"/>
                                        <p:tgtEl>
                                          <p:spTgt spid="24">
                                            <p:txEl>
                                              <p:pRg st="6" end="6"/>
                                            </p:txEl>
                                          </p:spTgt>
                                        </p:tgtEl>
                                        <p:attrNameLst>
                                          <p:attrName>ppt_y</p:attrName>
                                        </p:attrNameLst>
                                      </p:cBhvr>
                                      <p:tavLst>
                                        <p:tav tm="0">
                                          <p:val>
                                            <p:strVal val="#ppt_y+.1"/>
                                          </p:val>
                                        </p:tav>
                                        <p:tav tm="100000">
                                          <p:val>
                                            <p:strVal val="#ppt_y"/>
                                          </p:val>
                                        </p:tav>
                                      </p:tavLst>
                                    </p:anim>
                                  </p:childTnLst>
                                </p:cTn>
                              </p:par>
                              <p:par>
                                <p:cTn id="137" presetID="42" presetClass="entr" presetSubtype="0" fill="hold" nodeType="withEffect">
                                  <p:stCondLst>
                                    <p:cond delay="0"/>
                                  </p:stCondLst>
                                  <p:childTnLst>
                                    <p:set>
                                      <p:cBhvr>
                                        <p:cTn id="138" dur="1" fill="hold">
                                          <p:stCondLst>
                                            <p:cond delay="0"/>
                                          </p:stCondLst>
                                        </p:cTn>
                                        <p:tgtEl>
                                          <p:spTgt spid="24">
                                            <p:txEl>
                                              <p:pRg st="8" end="8"/>
                                            </p:txEl>
                                          </p:spTgt>
                                        </p:tgtEl>
                                        <p:attrNameLst>
                                          <p:attrName>style.visibility</p:attrName>
                                        </p:attrNameLst>
                                      </p:cBhvr>
                                      <p:to>
                                        <p:strVal val="visible"/>
                                      </p:to>
                                    </p:set>
                                    <p:animEffect transition="in" filter="fade">
                                      <p:cBhvr>
                                        <p:cTn id="139" dur="1000"/>
                                        <p:tgtEl>
                                          <p:spTgt spid="24">
                                            <p:txEl>
                                              <p:pRg st="8" end="8"/>
                                            </p:txEl>
                                          </p:spTgt>
                                        </p:tgtEl>
                                      </p:cBhvr>
                                    </p:animEffect>
                                    <p:anim calcmode="lin" valueType="num">
                                      <p:cBhvr>
                                        <p:cTn id="140" dur="1000" fill="hold"/>
                                        <p:tgtEl>
                                          <p:spTgt spid="24">
                                            <p:txEl>
                                              <p:pRg st="8" end="8"/>
                                            </p:txEl>
                                          </p:spTgt>
                                        </p:tgtEl>
                                        <p:attrNameLst>
                                          <p:attrName>ppt_x</p:attrName>
                                        </p:attrNameLst>
                                      </p:cBhvr>
                                      <p:tavLst>
                                        <p:tav tm="0">
                                          <p:val>
                                            <p:strVal val="#ppt_x"/>
                                          </p:val>
                                        </p:tav>
                                        <p:tav tm="100000">
                                          <p:val>
                                            <p:strVal val="#ppt_x"/>
                                          </p:val>
                                        </p:tav>
                                      </p:tavLst>
                                    </p:anim>
                                    <p:anim calcmode="lin" valueType="num">
                                      <p:cBhvr>
                                        <p:cTn id="141" dur="1000" fill="hold"/>
                                        <p:tgtEl>
                                          <p:spTgt spid="2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1" grpId="0" animBg="1"/>
      <p:bldP spid="22"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DC321535-0EFD-5D9D-209C-007228AC65C5}"/>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E0588ECB-7355-A461-CBCA-8BFEE0F9A3CA}"/>
              </a:ext>
            </a:extLst>
          </p:cNvPr>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„Weiterführende Schulen“ auf den Seiten 34 und 35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Bildschirmpräsentation (4:3)</PresentationFormat>
  <Paragraphs>56</Paragraphs>
  <Slides>3</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223</cp:revision>
  <dcterms:created xsi:type="dcterms:W3CDTF">2013-10-08T07:58:50Z</dcterms:created>
  <dcterms:modified xsi:type="dcterms:W3CDTF">2024-09-18T13:48:36Z</dcterms:modified>
</cp:coreProperties>
</file>