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3" r:id="rId2"/>
    <p:sldId id="294" r:id="rId3"/>
    <p:sldId id="295" r:id="rId4"/>
    <p:sldId id="292"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6A43D78C-17B8-3CDD-9A35-0E7C228934A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67B2257C-3753-8A3A-6B19-54092A545B4F}"/>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32A7349-DE8B-4D5D-A7B3-162E328414A6}" type="datetimeFigureOut">
              <a:rPr lang="de-AT"/>
              <a:pPr>
                <a:defRPr/>
              </a:pPr>
              <a:t>07.06.2022</a:t>
            </a:fld>
            <a:endParaRPr lang="de-AT"/>
          </a:p>
        </p:txBody>
      </p:sp>
      <p:sp>
        <p:nvSpPr>
          <p:cNvPr id="4" name="Fußzeilenplatzhalter 3">
            <a:extLst>
              <a:ext uri="{FF2B5EF4-FFF2-40B4-BE49-F238E27FC236}">
                <a16:creationId xmlns:a16="http://schemas.microsoft.com/office/drawing/2014/main" id="{49D37E18-2C50-D008-FF79-9632E91D6B4C}"/>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92B84B4A-C9E6-0E32-0786-5526509E4F2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1046D1F-3C3B-4D9F-A94C-55228F3A2C9F}"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C027FE1-7668-97BF-975E-7B597EE4F5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78A2E44C-1D4D-090A-D8B7-A310EFD29DB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DBDF1FE-64EE-478B-BAC0-877C269B4CE7}" type="datetimeFigureOut">
              <a:rPr lang="de-AT"/>
              <a:pPr>
                <a:defRPr/>
              </a:pPr>
              <a:t>07.06.2022</a:t>
            </a:fld>
            <a:endParaRPr lang="de-AT"/>
          </a:p>
        </p:txBody>
      </p:sp>
      <p:sp>
        <p:nvSpPr>
          <p:cNvPr id="4" name="Folienbildplatzhalter 3">
            <a:extLst>
              <a:ext uri="{FF2B5EF4-FFF2-40B4-BE49-F238E27FC236}">
                <a16:creationId xmlns:a16="http://schemas.microsoft.com/office/drawing/2014/main" id="{72D495E7-64CA-C795-B945-DC8B2785B0C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EB67FC8E-566A-29B0-D282-96A0B14FF04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06D3C02A-58FC-65D2-CD31-97D966A7B404}"/>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7F7DA658-B969-3DC2-6F70-C77518D14EB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079C131-A4BD-4C6E-B832-F13A8A82A999}"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04090160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84220D50-62C4-88A0-545D-7D8AA28AAABE}"/>
              </a:ext>
            </a:extLst>
          </p:cNvPr>
          <p:cNvSpPr>
            <a:spLocks noGrp="1"/>
          </p:cNvSpPr>
          <p:nvPr>
            <p:ph type="dt" sz="half" idx="10"/>
          </p:nvPr>
        </p:nvSpPr>
        <p:spPr/>
        <p:txBody>
          <a:bodyPr/>
          <a:lstStyle>
            <a:lvl1pPr>
              <a:defRPr/>
            </a:lvl1pPr>
          </a:lstStyle>
          <a:p>
            <a:pPr>
              <a:defRPr/>
            </a:pPr>
            <a:fld id="{B3847261-CDFA-40B6-A7D9-1608E40C06F6}" type="datetimeFigureOut">
              <a:rPr lang="de-AT"/>
              <a:pPr>
                <a:defRPr/>
              </a:pPr>
              <a:t>07.06.2022</a:t>
            </a:fld>
            <a:endParaRPr lang="de-AT"/>
          </a:p>
        </p:txBody>
      </p:sp>
      <p:sp>
        <p:nvSpPr>
          <p:cNvPr id="5" name="Fußzeilenplatzhalter 4">
            <a:extLst>
              <a:ext uri="{FF2B5EF4-FFF2-40B4-BE49-F238E27FC236}">
                <a16:creationId xmlns:a16="http://schemas.microsoft.com/office/drawing/2014/main" id="{AB9E0254-D4C9-0274-E026-50B803B0B9B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4DB9BE87-4CA4-6EFE-485F-9D33C74CD7E2}"/>
              </a:ext>
            </a:extLst>
          </p:cNvPr>
          <p:cNvSpPr>
            <a:spLocks noGrp="1"/>
          </p:cNvSpPr>
          <p:nvPr>
            <p:ph type="sldNum" sz="quarter" idx="12"/>
          </p:nvPr>
        </p:nvSpPr>
        <p:spPr/>
        <p:txBody>
          <a:bodyPr/>
          <a:lstStyle>
            <a:lvl1pPr>
              <a:defRPr/>
            </a:lvl1pPr>
          </a:lstStyle>
          <a:p>
            <a:pPr>
              <a:defRPr/>
            </a:pPr>
            <a:fld id="{001AB35C-F0F7-4334-A389-BA6EF6C7D852}" type="slidenum">
              <a:rPr lang="de-AT" altLang="de-DE"/>
              <a:pPr>
                <a:defRPr/>
              </a:pPr>
              <a:t>‹Nr.›</a:t>
            </a:fld>
            <a:endParaRPr lang="de-AT" altLang="de-DE"/>
          </a:p>
        </p:txBody>
      </p:sp>
    </p:spTree>
    <p:extLst>
      <p:ext uri="{BB962C8B-B14F-4D97-AF65-F5344CB8AC3E}">
        <p14:creationId xmlns:p14="http://schemas.microsoft.com/office/powerpoint/2010/main" val="1919088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58892C2B-88B3-D0E0-C639-C019D88C3997}"/>
              </a:ext>
            </a:extLst>
          </p:cNvPr>
          <p:cNvSpPr>
            <a:spLocks noGrp="1"/>
          </p:cNvSpPr>
          <p:nvPr>
            <p:ph type="dt" sz="half" idx="10"/>
          </p:nvPr>
        </p:nvSpPr>
        <p:spPr/>
        <p:txBody>
          <a:bodyPr/>
          <a:lstStyle>
            <a:lvl1pPr>
              <a:defRPr/>
            </a:lvl1pPr>
          </a:lstStyle>
          <a:p>
            <a:pPr>
              <a:defRPr/>
            </a:pPr>
            <a:fld id="{7BB5EAE2-52F5-4AAA-9A8F-6EB3CBA8D304}" type="datetimeFigureOut">
              <a:rPr lang="de-AT"/>
              <a:pPr>
                <a:defRPr/>
              </a:pPr>
              <a:t>07.06.2022</a:t>
            </a:fld>
            <a:endParaRPr lang="de-AT"/>
          </a:p>
        </p:txBody>
      </p:sp>
      <p:sp>
        <p:nvSpPr>
          <p:cNvPr id="5" name="Fußzeilenplatzhalter 4">
            <a:extLst>
              <a:ext uri="{FF2B5EF4-FFF2-40B4-BE49-F238E27FC236}">
                <a16:creationId xmlns:a16="http://schemas.microsoft.com/office/drawing/2014/main" id="{77216B3A-6025-7739-7308-2B7BAAEA06B0}"/>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9CBD3BB-0BB2-1A39-9998-6C91ED122B5D}"/>
              </a:ext>
            </a:extLst>
          </p:cNvPr>
          <p:cNvSpPr>
            <a:spLocks noGrp="1"/>
          </p:cNvSpPr>
          <p:nvPr>
            <p:ph type="sldNum" sz="quarter" idx="12"/>
          </p:nvPr>
        </p:nvSpPr>
        <p:spPr/>
        <p:txBody>
          <a:bodyPr/>
          <a:lstStyle>
            <a:lvl1pPr>
              <a:defRPr/>
            </a:lvl1pPr>
          </a:lstStyle>
          <a:p>
            <a:pPr>
              <a:defRPr/>
            </a:pPr>
            <a:fld id="{CE2A5F7B-B453-4B06-A86D-B99F56A40A14}" type="slidenum">
              <a:rPr lang="de-AT" altLang="de-DE"/>
              <a:pPr>
                <a:defRPr/>
              </a:pPr>
              <a:t>‹Nr.›</a:t>
            </a:fld>
            <a:endParaRPr lang="de-AT" altLang="de-DE"/>
          </a:p>
        </p:txBody>
      </p:sp>
    </p:spTree>
    <p:extLst>
      <p:ext uri="{BB962C8B-B14F-4D97-AF65-F5344CB8AC3E}">
        <p14:creationId xmlns:p14="http://schemas.microsoft.com/office/powerpoint/2010/main" val="2109254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78EAA085-337A-9589-C7BE-A02C71B990CE}"/>
              </a:ext>
            </a:extLst>
          </p:cNvPr>
          <p:cNvSpPr>
            <a:spLocks noGrp="1"/>
          </p:cNvSpPr>
          <p:nvPr>
            <p:ph type="dt" sz="half" idx="10"/>
          </p:nvPr>
        </p:nvSpPr>
        <p:spPr/>
        <p:txBody>
          <a:bodyPr/>
          <a:lstStyle>
            <a:lvl1pPr>
              <a:defRPr/>
            </a:lvl1pPr>
          </a:lstStyle>
          <a:p>
            <a:pPr>
              <a:defRPr/>
            </a:pPr>
            <a:fld id="{7505EDF8-828C-4A32-AAEF-1A3389017399}" type="datetimeFigureOut">
              <a:rPr lang="de-AT"/>
              <a:pPr>
                <a:defRPr/>
              </a:pPr>
              <a:t>07.06.2022</a:t>
            </a:fld>
            <a:endParaRPr lang="de-AT"/>
          </a:p>
        </p:txBody>
      </p:sp>
      <p:sp>
        <p:nvSpPr>
          <p:cNvPr id="5" name="Fußzeilenplatzhalter 4">
            <a:extLst>
              <a:ext uri="{FF2B5EF4-FFF2-40B4-BE49-F238E27FC236}">
                <a16:creationId xmlns:a16="http://schemas.microsoft.com/office/drawing/2014/main" id="{48E5A5CB-2C4D-B746-A9EA-E35DECC2DBB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C931D0B-607B-3F67-0EF3-15ABCAD041A9}"/>
              </a:ext>
            </a:extLst>
          </p:cNvPr>
          <p:cNvSpPr>
            <a:spLocks noGrp="1"/>
          </p:cNvSpPr>
          <p:nvPr>
            <p:ph type="sldNum" sz="quarter" idx="12"/>
          </p:nvPr>
        </p:nvSpPr>
        <p:spPr/>
        <p:txBody>
          <a:bodyPr/>
          <a:lstStyle>
            <a:lvl1pPr>
              <a:defRPr/>
            </a:lvl1pPr>
          </a:lstStyle>
          <a:p>
            <a:pPr>
              <a:defRPr/>
            </a:pPr>
            <a:fld id="{CC936E33-C832-464F-91B8-E3425B0D7992}" type="slidenum">
              <a:rPr lang="de-AT" altLang="de-DE"/>
              <a:pPr>
                <a:defRPr/>
              </a:pPr>
              <a:t>‹Nr.›</a:t>
            </a:fld>
            <a:endParaRPr lang="de-AT" altLang="de-DE"/>
          </a:p>
        </p:txBody>
      </p:sp>
    </p:spTree>
    <p:extLst>
      <p:ext uri="{BB962C8B-B14F-4D97-AF65-F5344CB8AC3E}">
        <p14:creationId xmlns:p14="http://schemas.microsoft.com/office/powerpoint/2010/main" val="1336509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96F21C9A-6655-7A19-A504-A1A879843BDA}"/>
              </a:ext>
            </a:extLst>
          </p:cNvPr>
          <p:cNvSpPr>
            <a:spLocks noGrp="1"/>
          </p:cNvSpPr>
          <p:nvPr>
            <p:ph type="dt" sz="half" idx="10"/>
          </p:nvPr>
        </p:nvSpPr>
        <p:spPr/>
        <p:txBody>
          <a:bodyPr/>
          <a:lstStyle>
            <a:lvl1pPr>
              <a:defRPr/>
            </a:lvl1pPr>
          </a:lstStyle>
          <a:p>
            <a:pPr>
              <a:defRPr/>
            </a:pPr>
            <a:fld id="{C42B4DB4-96C2-4059-ADFF-9F8561B321C8}" type="datetimeFigureOut">
              <a:rPr lang="de-AT"/>
              <a:pPr>
                <a:defRPr/>
              </a:pPr>
              <a:t>07.06.2022</a:t>
            </a:fld>
            <a:endParaRPr lang="de-AT"/>
          </a:p>
        </p:txBody>
      </p:sp>
      <p:sp>
        <p:nvSpPr>
          <p:cNvPr id="5" name="Fußzeilenplatzhalter 4">
            <a:extLst>
              <a:ext uri="{FF2B5EF4-FFF2-40B4-BE49-F238E27FC236}">
                <a16:creationId xmlns:a16="http://schemas.microsoft.com/office/drawing/2014/main" id="{FD8E6709-D7AB-A574-2726-97922FF05ADA}"/>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FBD284E-C68C-B3A3-A5FA-87829898DA03}"/>
              </a:ext>
            </a:extLst>
          </p:cNvPr>
          <p:cNvSpPr>
            <a:spLocks noGrp="1"/>
          </p:cNvSpPr>
          <p:nvPr>
            <p:ph type="sldNum" sz="quarter" idx="12"/>
          </p:nvPr>
        </p:nvSpPr>
        <p:spPr/>
        <p:txBody>
          <a:bodyPr/>
          <a:lstStyle>
            <a:lvl1pPr>
              <a:defRPr/>
            </a:lvl1pPr>
          </a:lstStyle>
          <a:p>
            <a:pPr>
              <a:defRPr/>
            </a:pPr>
            <a:fld id="{7854840B-55D5-479E-9916-1EAFF397BE1F}" type="slidenum">
              <a:rPr lang="de-AT" altLang="de-DE"/>
              <a:pPr>
                <a:defRPr/>
              </a:pPr>
              <a:t>‹Nr.›</a:t>
            </a:fld>
            <a:endParaRPr lang="de-AT" altLang="de-DE"/>
          </a:p>
        </p:txBody>
      </p:sp>
    </p:spTree>
    <p:extLst>
      <p:ext uri="{BB962C8B-B14F-4D97-AF65-F5344CB8AC3E}">
        <p14:creationId xmlns:p14="http://schemas.microsoft.com/office/powerpoint/2010/main" val="1853307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AA44B117-1398-6147-A871-4645C8ED2998}"/>
              </a:ext>
            </a:extLst>
          </p:cNvPr>
          <p:cNvSpPr>
            <a:spLocks noGrp="1"/>
          </p:cNvSpPr>
          <p:nvPr>
            <p:ph type="dt" sz="half" idx="10"/>
          </p:nvPr>
        </p:nvSpPr>
        <p:spPr/>
        <p:txBody>
          <a:bodyPr/>
          <a:lstStyle>
            <a:lvl1pPr>
              <a:defRPr/>
            </a:lvl1pPr>
          </a:lstStyle>
          <a:p>
            <a:pPr>
              <a:defRPr/>
            </a:pPr>
            <a:fld id="{B86BDC39-0676-4345-8D6D-27C40BF6972C}" type="datetimeFigureOut">
              <a:rPr lang="de-AT"/>
              <a:pPr>
                <a:defRPr/>
              </a:pPr>
              <a:t>07.06.2022</a:t>
            </a:fld>
            <a:endParaRPr lang="de-AT"/>
          </a:p>
        </p:txBody>
      </p:sp>
      <p:sp>
        <p:nvSpPr>
          <p:cNvPr id="6" name="Fußzeilenplatzhalter 4">
            <a:extLst>
              <a:ext uri="{FF2B5EF4-FFF2-40B4-BE49-F238E27FC236}">
                <a16:creationId xmlns:a16="http://schemas.microsoft.com/office/drawing/2014/main" id="{6F701028-3775-CA02-37A4-139E3EBAE96A}"/>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94602B2-1C68-584C-79E1-A433A47B7D5B}"/>
              </a:ext>
            </a:extLst>
          </p:cNvPr>
          <p:cNvSpPr>
            <a:spLocks noGrp="1"/>
          </p:cNvSpPr>
          <p:nvPr>
            <p:ph type="sldNum" sz="quarter" idx="12"/>
          </p:nvPr>
        </p:nvSpPr>
        <p:spPr/>
        <p:txBody>
          <a:bodyPr/>
          <a:lstStyle>
            <a:lvl1pPr>
              <a:defRPr/>
            </a:lvl1pPr>
          </a:lstStyle>
          <a:p>
            <a:pPr>
              <a:defRPr/>
            </a:pPr>
            <a:fld id="{7DED285B-015D-46B5-B4DE-51D289097D3C}" type="slidenum">
              <a:rPr lang="de-AT" altLang="de-DE"/>
              <a:pPr>
                <a:defRPr/>
              </a:pPr>
              <a:t>‹Nr.›</a:t>
            </a:fld>
            <a:endParaRPr lang="de-AT" altLang="de-DE"/>
          </a:p>
        </p:txBody>
      </p:sp>
    </p:spTree>
    <p:extLst>
      <p:ext uri="{BB962C8B-B14F-4D97-AF65-F5344CB8AC3E}">
        <p14:creationId xmlns:p14="http://schemas.microsoft.com/office/powerpoint/2010/main" val="2638527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C24124D2-0AEE-4931-4D47-66DB50441AE4}"/>
              </a:ext>
            </a:extLst>
          </p:cNvPr>
          <p:cNvSpPr>
            <a:spLocks noGrp="1"/>
          </p:cNvSpPr>
          <p:nvPr>
            <p:ph type="dt" sz="half" idx="10"/>
          </p:nvPr>
        </p:nvSpPr>
        <p:spPr/>
        <p:txBody>
          <a:bodyPr/>
          <a:lstStyle>
            <a:lvl1pPr>
              <a:defRPr/>
            </a:lvl1pPr>
          </a:lstStyle>
          <a:p>
            <a:pPr>
              <a:defRPr/>
            </a:pPr>
            <a:fld id="{1977B2EC-C3F5-4A61-9830-06E8080BBD2D}" type="datetimeFigureOut">
              <a:rPr lang="de-AT"/>
              <a:pPr>
                <a:defRPr/>
              </a:pPr>
              <a:t>07.06.2022</a:t>
            </a:fld>
            <a:endParaRPr lang="de-AT"/>
          </a:p>
        </p:txBody>
      </p:sp>
      <p:sp>
        <p:nvSpPr>
          <p:cNvPr id="8" name="Fußzeilenplatzhalter 4">
            <a:extLst>
              <a:ext uri="{FF2B5EF4-FFF2-40B4-BE49-F238E27FC236}">
                <a16:creationId xmlns:a16="http://schemas.microsoft.com/office/drawing/2014/main" id="{EC39E730-FB27-8051-50D8-EA00BD3B4C5A}"/>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F72020BF-D295-5A84-3BF6-F67AAA71B057}"/>
              </a:ext>
            </a:extLst>
          </p:cNvPr>
          <p:cNvSpPr>
            <a:spLocks noGrp="1"/>
          </p:cNvSpPr>
          <p:nvPr>
            <p:ph type="sldNum" sz="quarter" idx="12"/>
          </p:nvPr>
        </p:nvSpPr>
        <p:spPr/>
        <p:txBody>
          <a:bodyPr/>
          <a:lstStyle>
            <a:lvl1pPr>
              <a:defRPr/>
            </a:lvl1pPr>
          </a:lstStyle>
          <a:p>
            <a:pPr>
              <a:defRPr/>
            </a:pPr>
            <a:fld id="{F9642F3B-0557-4D01-B9E6-1055EB98DF59}" type="slidenum">
              <a:rPr lang="de-AT" altLang="de-DE"/>
              <a:pPr>
                <a:defRPr/>
              </a:pPr>
              <a:t>‹Nr.›</a:t>
            </a:fld>
            <a:endParaRPr lang="de-AT" altLang="de-DE"/>
          </a:p>
        </p:txBody>
      </p:sp>
    </p:spTree>
    <p:extLst>
      <p:ext uri="{BB962C8B-B14F-4D97-AF65-F5344CB8AC3E}">
        <p14:creationId xmlns:p14="http://schemas.microsoft.com/office/powerpoint/2010/main" val="2258525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C49EB402-32F3-87F4-01E8-72F47766B7E0}"/>
              </a:ext>
            </a:extLst>
          </p:cNvPr>
          <p:cNvSpPr>
            <a:spLocks noGrp="1"/>
          </p:cNvSpPr>
          <p:nvPr>
            <p:ph type="dt" sz="half" idx="10"/>
          </p:nvPr>
        </p:nvSpPr>
        <p:spPr/>
        <p:txBody>
          <a:bodyPr/>
          <a:lstStyle>
            <a:lvl1pPr>
              <a:defRPr/>
            </a:lvl1pPr>
          </a:lstStyle>
          <a:p>
            <a:pPr>
              <a:defRPr/>
            </a:pPr>
            <a:fld id="{3D8B7236-0972-4988-9C87-71758C34CB2C}" type="datetimeFigureOut">
              <a:rPr lang="de-AT"/>
              <a:pPr>
                <a:defRPr/>
              </a:pPr>
              <a:t>07.06.2022</a:t>
            </a:fld>
            <a:endParaRPr lang="de-AT"/>
          </a:p>
        </p:txBody>
      </p:sp>
      <p:sp>
        <p:nvSpPr>
          <p:cNvPr id="4" name="Fußzeilenplatzhalter 4">
            <a:extLst>
              <a:ext uri="{FF2B5EF4-FFF2-40B4-BE49-F238E27FC236}">
                <a16:creationId xmlns:a16="http://schemas.microsoft.com/office/drawing/2014/main" id="{3AE38BB0-097B-C357-B0CC-F3FDE816D82C}"/>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7DF604CB-A76A-16D1-D2AE-B35800ADB84D}"/>
              </a:ext>
            </a:extLst>
          </p:cNvPr>
          <p:cNvSpPr>
            <a:spLocks noGrp="1"/>
          </p:cNvSpPr>
          <p:nvPr>
            <p:ph type="sldNum" sz="quarter" idx="12"/>
          </p:nvPr>
        </p:nvSpPr>
        <p:spPr/>
        <p:txBody>
          <a:bodyPr/>
          <a:lstStyle>
            <a:lvl1pPr>
              <a:defRPr/>
            </a:lvl1pPr>
          </a:lstStyle>
          <a:p>
            <a:pPr>
              <a:defRPr/>
            </a:pPr>
            <a:fld id="{F32B0741-3681-4D62-920D-9D5F2A2FF873}" type="slidenum">
              <a:rPr lang="de-AT" altLang="de-DE"/>
              <a:pPr>
                <a:defRPr/>
              </a:pPr>
              <a:t>‹Nr.›</a:t>
            </a:fld>
            <a:endParaRPr lang="de-AT" altLang="de-DE"/>
          </a:p>
        </p:txBody>
      </p:sp>
    </p:spTree>
    <p:extLst>
      <p:ext uri="{BB962C8B-B14F-4D97-AF65-F5344CB8AC3E}">
        <p14:creationId xmlns:p14="http://schemas.microsoft.com/office/powerpoint/2010/main" val="52454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90639F69-4692-B606-8D95-122E8A9A5FD1}"/>
              </a:ext>
            </a:extLst>
          </p:cNvPr>
          <p:cNvSpPr>
            <a:spLocks noGrp="1"/>
          </p:cNvSpPr>
          <p:nvPr>
            <p:ph type="dt" sz="half" idx="10"/>
          </p:nvPr>
        </p:nvSpPr>
        <p:spPr/>
        <p:txBody>
          <a:bodyPr/>
          <a:lstStyle>
            <a:lvl1pPr>
              <a:defRPr/>
            </a:lvl1pPr>
          </a:lstStyle>
          <a:p>
            <a:pPr>
              <a:defRPr/>
            </a:pPr>
            <a:fld id="{86461821-73E6-43D0-8713-ECC47740831B}" type="datetimeFigureOut">
              <a:rPr lang="de-AT"/>
              <a:pPr>
                <a:defRPr/>
              </a:pPr>
              <a:t>07.06.2022</a:t>
            </a:fld>
            <a:endParaRPr lang="de-AT"/>
          </a:p>
        </p:txBody>
      </p:sp>
      <p:sp>
        <p:nvSpPr>
          <p:cNvPr id="3" name="Fußzeilenplatzhalter 4">
            <a:extLst>
              <a:ext uri="{FF2B5EF4-FFF2-40B4-BE49-F238E27FC236}">
                <a16:creationId xmlns:a16="http://schemas.microsoft.com/office/drawing/2014/main" id="{8F931C02-453B-388E-7AF7-4A275B400319}"/>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AFC671F5-7E8E-FE23-2C93-D2984AD45576}"/>
              </a:ext>
            </a:extLst>
          </p:cNvPr>
          <p:cNvSpPr>
            <a:spLocks noGrp="1"/>
          </p:cNvSpPr>
          <p:nvPr>
            <p:ph type="sldNum" sz="quarter" idx="12"/>
          </p:nvPr>
        </p:nvSpPr>
        <p:spPr/>
        <p:txBody>
          <a:bodyPr/>
          <a:lstStyle>
            <a:lvl1pPr>
              <a:defRPr/>
            </a:lvl1pPr>
          </a:lstStyle>
          <a:p>
            <a:pPr>
              <a:defRPr/>
            </a:pPr>
            <a:fld id="{BC83C5DA-2CC7-4D27-8560-CCB331C169B5}" type="slidenum">
              <a:rPr lang="de-AT" altLang="de-DE"/>
              <a:pPr>
                <a:defRPr/>
              </a:pPr>
              <a:t>‹Nr.›</a:t>
            </a:fld>
            <a:endParaRPr lang="de-AT" altLang="de-DE"/>
          </a:p>
        </p:txBody>
      </p:sp>
    </p:spTree>
    <p:extLst>
      <p:ext uri="{BB962C8B-B14F-4D97-AF65-F5344CB8AC3E}">
        <p14:creationId xmlns:p14="http://schemas.microsoft.com/office/powerpoint/2010/main" val="752400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E75BE9C6-4A9C-0D18-D61D-E743EB367153}"/>
              </a:ext>
            </a:extLst>
          </p:cNvPr>
          <p:cNvSpPr>
            <a:spLocks noGrp="1"/>
          </p:cNvSpPr>
          <p:nvPr>
            <p:ph type="dt" sz="half" idx="10"/>
          </p:nvPr>
        </p:nvSpPr>
        <p:spPr/>
        <p:txBody>
          <a:bodyPr/>
          <a:lstStyle>
            <a:lvl1pPr>
              <a:defRPr/>
            </a:lvl1pPr>
          </a:lstStyle>
          <a:p>
            <a:pPr>
              <a:defRPr/>
            </a:pPr>
            <a:fld id="{C26A07E1-F417-48B9-B6A0-65F05042E9C1}" type="datetimeFigureOut">
              <a:rPr lang="de-AT"/>
              <a:pPr>
                <a:defRPr/>
              </a:pPr>
              <a:t>07.06.2022</a:t>
            </a:fld>
            <a:endParaRPr lang="de-AT"/>
          </a:p>
        </p:txBody>
      </p:sp>
      <p:sp>
        <p:nvSpPr>
          <p:cNvPr id="6" name="Fußzeilenplatzhalter 4">
            <a:extLst>
              <a:ext uri="{FF2B5EF4-FFF2-40B4-BE49-F238E27FC236}">
                <a16:creationId xmlns:a16="http://schemas.microsoft.com/office/drawing/2014/main" id="{16E92265-FA62-4212-DDBA-AA24101321AD}"/>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0515D2-EF52-4DF6-ACE0-CC02AC07F9E2}"/>
              </a:ext>
            </a:extLst>
          </p:cNvPr>
          <p:cNvSpPr>
            <a:spLocks noGrp="1"/>
          </p:cNvSpPr>
          <p:nvPr>
            <p:ph type="sldNum" sz="quarter" idx="12"/>
          </p:nvPr>
        </p:nvSpPr>
        <p:spPr/>
        <p:txBody>
          <a:bodyPr/>
          <a:lstStyle>
            <a:lvl1pPr>
              <a:defRPr/>
            </a:lvl1pPr>
          </a:lstStyle>
          <a:p>
            <a:pPr>
              <a:defRPr/>
            </a:pPr>
            <a:fld id="{9943FF8D-9519-43B6-905C-B30F13D6DEAA}" type="slidenum">
              <a:rPr lang="de-AT" altLang="de-DE"/>
              <a:pPr>
                <a:defRPr/>
              </a:pPr>
              <a:t>‹Nr.›</a:t>
            </a:fld>
            <a:endParaRPr lang="de-AT" altLang="de-DE"/>
          </a:p>
        </p:txBody>
      </p:sp>
    </p:spTree>
    <p:extLst>
      <p:ext uri="{BB962C8B-B14F-4D97-AF65-F5344CB8AC3E}">
        <p14:creationId xmlns:p14="http://schemas.microsoft.com/office/powerpoint/2010/main" val="425732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1B90B97F-0412-5384-4CA3-C99C553266E8}"/>
              </a:ext>
            </a:extLst>
          </p:cNvPr>
          <p:cNvSpPr>
            <a:spLocks noGrp="1"/>
          </p:cNvSpPr>
          <p:nvPr>
            <p:ph type="dt" sz="half" idx="10"/>
          </p:nvPr>
        </p:nvSpPr>
        <p:spPr/>
        <p:txBody>
          <a:bodyPr/>
          <a:lstStyle>
            <a:lvl1pPr>
              <a:defRPr/>
            </a:lvl1pPr>
          </a:lstStyle>
          <a:p>
            <a:pPr>
              <a:defRPr/>
            </a:pPr>
            <a:fld id="{756FE8BB-52F2-4E15-B2E6-00DA774D3A95}" type="datetimeFigureOut">
              <a:rPr lang="de-AT"/>
              <a:pPr>
                <a:defRPr/>
              </a:pPr>
              <a:t>07.06.2022</a:t>
            </a:fld>
            <a:endParaRPr lang="de-AT"/>
          </a:p>
        </p:txBody>
      </p:sp>
      <p:sp>
        <p:nvSpPr>
          <p:cNvPr id="6" name="Fußzeilenplatzhalter 4">
            <a:extLst>
              <a:ext uri="{FF2B5EF4-FFF2-40B4-BE49-F238E27FC236}">
                <a16:creationId xmlns:a16="http://schemas.microsoft.com/office/drawing/2014/main" id="{4172700E-BBAF-4B56-CB68-A3FCA70FCE0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AC997D39-AFEA-3C1F-E167-9BD96EA2E189}"/>
              </a:ext>
            </a:extLst>
          </p:cNvPr>
          <p:cNvSpPr>
            <a:spLocks noGrp="1"/>
          </p:cNvSpPr>
          <p:nvPr>
            <p:ph type="sldNum" sz="quarter" idx="12"/>
          </p:nvPr>
        </p:nvSpPr>
        <p:spPr/>
        <p:txBody>
          <a:bodyPr/>
          <a:lstStyle>
            <a:lvl1pPr>
              <a:defRPr/>
            </a:lvl1pPr>
          </a:lstStyle>
          <a:p>
            <a:pPr>
              <a:defRPr/>
            </a:pPr>
            <a:fld id="{11023335-C261-48E6-8FB4-AA928A6FD91D}" type="slidenum">
              <a:rPr lang="de-AT" altLang="de-DE"/>
              <a:pPr>
                <a:defRPr/>
              </a:pPr>
              <a:t>‹Nr.›</a:t>
            </a:fld>
            <a:endParaRPr lang="de-AT" altLang="de-DE"/>
          </a:p>
        </p:txBody>
      </p:sp>
    </p:spTree>
    <p:extLst>
      <p:ext uri="{BB962C8B-B14F-4D97-AF65-F5344CB8AC3E}">
        <p14:creationId xmlns:p14="http://schemas.microsoft.com/office/powerpoint/2010/main" val="2955085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E7501E86-F08C-B695-1744-DAF3EE10C09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BB8055D8-D970-A73C-89D4-15CC656B1CE0}"/>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30E0D252-08B5-2947-9CD5-A2E50D3FC88B}"/>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E815C1EC-A35C-B8B0-4333-D111C2D690F6}"/>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33352AF-CE3E-43A5-AC6B-C39563F0950A}" type="datetimeFigureOut">
              <a:rPr lang="de-AT"/>
              <a:pPr>
                <a:defRPr/>
              </a:pPr>
              <a:t>07.06.2022</a:t>
            </a:fld>
            <a:endParaRPr lang="de-AT"/>
          </a:p>
        </p:txBody>
      </p:sp>
      <p:sp>
        <p:nvSpPr>
          <p:cNvPr id="5" name="Fußzeilenplatzhalter 4">
            <a:extLst>
              <a:ext uri="{FF2B5EF4-FFF2-40B4-BE49-F238E27FC236}">
                <a16:creationId xmlns:a16="http://schemas.microsoft.com/office/drawing/2014/main" id="{39A48886-7B10-1FE7-2165-70C87A86F48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46C2B30-DDB6-190C-6794-4ADE14DD120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9508775-7B6F-4D89-8D1B-58245B13D3FD}" type="slidenum">
              <a:rPr lang="de-AT" altLang="de-DE"/>
              <a:pPr>
                <a:defRPr/>
              </a:pPr>
              <a:t>‹Nr.›</a:t>
            </a:fld>
            <a:endParaRPr lang="de-AT" altLang="de-DE"/>
          </a:p>
        </p:txBody>
      </p:sp>
      <p:pic>
        <p:nvPicPr>
          <p:cNvPr id="1032" name="Picture 19">
            <a:extLst>
              <a:ext uri="{FF2B5EF4-FFF2-40B4-BE49-F238E27FC236}">
                <a16:creationId xmlns:a16="http://schemas.microsoft.com/office/drawing/2014/main" id="{324FFA2D-DF5A-CD7A-CE81-9277D9EF2C15}"/>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920CC33B-6835-E0DD-C128-24A7EF35908D}"/>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5" name="Rechteck 21">
            <a:extLst>
              <a:ext uri="{FF2B5EF4-FFF2-40B4-BE49-F238E27FC236}">
                <a16:creationId xmlns:a16="http://schemas.microsoft.com/office/drawing/2014/main" id="{9BB16F6C-8FDC-DB5D-9775-C7EA84BA8181}"/>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 name="Picture 13" descr="I:\500-vs_hs\Aushilfen\___Carina\Unterwegs\uw1_schriftzug_weiss.gif">
            <a:extLst>
              <a:ext uri="{FF2B5EF4-FFF2-40B4-BE49-F238E27FC236}">
                <a16:creationId xmlns:a16="http://schemas.microsoft.com/office/drawing/2014/main" id="{84707DFE-F9AC-0759-C52D-29AA0DD47F8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55"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a:extLst>
              <a:ext uri="{FF2B5EF4-FFF2-40B4-BE49-F238E27FC236}">
                <a16:creationId xmlns:a16="http://schemas.microsoft.com/office/drawing/2014/main" id="{180B1C16-D037-FFCE-591E-18758890A128}"/>
              </a:ext>
            </a:extLst>
          </p:cNvPr>
          <p:cNvSpPr txBox="1">
            <a:spLocks/>
          </p:cNvSpPr>
          <p:nvPr/>
        </p:nvSpPr>
        <p:spPr bwMode="auto">
          <a:xfrm>
            <a:off x="457200" y="2398713"/>
            <a:ext cx="822960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a:t>Treibhausgase – </a:t>
            </a:r>
          </a:p>
          <a:p>
            <a:pPr algn="ctr">
              <a:spcBef>
                <a:spcPct val="0"/>
              </a:spcBef>
              <a:buFontTx/>
              <a:buNone/>
            </a:pPr>
            <a:r>
              <a:rPr lang="de-DE" altLang="de-DE"/>
              <a:t>eine Ursache für den Klimawandel</a:t>
            </a:r>
            <a:endParaRPr lang="de-AT" altLang="de-DE"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a:extLst>
              <a:ext uri="{FF2B5EF4-FFF2-40B4-BE49-F238E27FC236}">
                <a16:creationId xmlns:a16="http://schemas.microsoft.com/office/drawing/2014/main" id="{EA63DC9A-50DC-1F64-14C0-59DB61661F59}"/>
              </a:ext>
            </a:extLst>
          </p:cNvPr>
          <p:cNvSpPr txBox="1">
            <a:spLocks/>
          </p:cNvSpPr>
          <p:nvPr/>
        </p:nvSpPr>
        <p:spPr bwMode="auto">
          <a:xfrm>
            <a:off x="250825" y="83661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a:t>Treibhausgase</a:t>
            </a:r>
            <a:endParaRPr lang="de-AT" altLang="de-DE" sz="2400"/>
          </a:p>
        </p:txBody>
      </p:sp>
      <p:pic>
        <p:nvPicPr>
          <p:cNvPr id="5" name="Grafik 4">
            <a:extLst>
              <a:ext uri="{FF2B5EF4-FFF2-40B4-BE49-F238E27FC236}">
                <a16:creationId xmlns:a16="http://schemas.microsoft.com/office/drawing/2014/main" id="{03A85187-0C94-548F-85D4-19ACA755BA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0633" r="1329"/>
          <a:stretch>
            <a:fillRect/>
          </a:stretch>
        </p:blipFill>
        <p:spPr bwMode="auto">
          <a:xfrm>
            <a:off x="1403350" y="1514475"/>
            <a:ext cx="6192838" cy="492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feld 5">
            <a:extLst>
              <a:ext uri="{FF2B5EF4-FFF2-40B4-BE49-F238E27FC236}">
                <a16:creationId xmlns:a16="http://schemas.microsoft.com/office/drawing/2014/main" id="{AFF4B83D-B98E-05D8-BFEE-09CA576685AF}"/>
              </a:ext>
            </a:extLst>
          </p:cNvPr>
          <p:cNvSpPr txBox="1">
            <a:spLocks noChangeArrowheads="1"/>
          </p:cNvSpPr>
          <p:nvPr/>
        </p:nvSpPr>
        <p:spPr bwMode="auto">
          <a:xfrm>
            <a:off x="185738" y="2487613"/>
            <a:ext cx="216058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Sonnenlicht und Wärme gelangen zur Erdoberfläche</a:t>
            </a:r>
          </a:p>
        </p:txBody>
      </p:sp>
      <p:sp>
        <p:nvSpPr>
          <p:cNvPr id="9" name="Textfeld 8">
            <a:extLst>
              <a:ext uri="{FF2B5EF4-FFF2-40B4-BE49-F238E27FC236}">
                <a16:creationId xmlns:a16="http://schemas.microsoft.com/office/drawing/2014/main" id="{258B9828-53B7-5563-FA84-77893BC30063}"/>
              </a:ext>
            </a:extLst>
          </p:cNvPr>
          <p:cNvSpPr txBox="1">
            <a:spLocks noChangeArrowheads="1"/>
          </p:cNvSpPr>
          <p:nvPr/>
        </p:nvSpPr>
        <p:spPr bwMode="auto">
          <a:xfrm>
            <a:off x="4541838" y="1757363"/>
            <a:ext cx="147637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Wärme strahlt von der Erde ab</a:t>
            </a:r>
          </a:p>
        </p:txBody>
      </p:sp>
      <p:sp>
        <p:nvSpPr>
          <p:cNvPr id="10" name="Textfeld 9">
            <a:extLst>
              <a:ext uri="{FF2B5EF4-FFF2-40B4-BE49-F238E27FC236}">
                <a16:creationId xmlns:a16="http://schemas.microsoft.com/office/drawing/2014/main" id="{F109AA47-2290-25C1-3D59-DB356FE7AE26}"/>
              </a:ext>
            </a:extLst>
          </p:cNvPr>
          <p:cNvSpPr txBox="1">
            <a:spLocks noChangeArrowheads="1"/>
          </p:cNvSpPr>
          <p:nvPr/>
        </p:nvSpPr>
        <p:spPr bwMode="auto">
          <a:xfrm>
            <a:off x="246063" y="4664075"/>
            <a:ext cx="244475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Verkehr, Industrie, Haushalte … stoßen Treibhausgase aus</a:t>
            </a:r>
          </a:p>
        </p:txBody>
      </p:sp>
      <p:sp>
        <p:nvSpPr>
          <p:cNvPr id="11" name="Textfeld 10">
            <a:extLst>
              <a:ext uri="{FF2B5EF4-FFF2-40B4-BE49-F238E27FC236}">
                <a16:creationId xmlns:a16="http://schemas.microsoft.com/office/drawing/2014/main" id="{4237A516-2E29-84D7-EA3A-65E1EFD272DD}"/>
              </a:ext>
            </a:extLst>
          </p:cNvPr>
          <p:cNvSpPr txBox="1">
            <a:spLocks noChangeArrowheads="1"/>
          </p:cNvSpPr>
          <p:nvPr/>
        </p:nvSpPr>
        <p:spPr bwMode="auto">
          <a:xfrm>
            <a:off x="6827838" y="3963988"/>
            <a:ext cx="16525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es wird wärmer und wärmer</a:t>
            </a:r>
          </a:p>
        </p:txBody>
      </p:sp>
      <p:sp>
        <p:nvSpPr>
          <p:cNvPr id="12" name="Textfeld 11">
            <a:extLst>
              <a:ext uri="{FF2B5EF4-FFF2-40B4-BE49-F238E27FC236}">
                <a16:creationId xmlns:a16="http://schemas.microsoft.com/office/drawing/2014/main" id="{554F99E0-3597-0738-8C98-F4BFFA8AA516}"/>
              </a:ext>
            </a:extLst>
          </p:cNvPr>
          <p:cNvSpPr txBox="1">
            <a:spLocks noChangeArrowheads="1"/>
          </p:cNvSpPr>
          <p:nvPr/>
        </p:nvSpPr>
        <p:spPr bwMode="auto">
          <a:xfrm>
            <a:off x="6302375" y="2276475"/>
            <a:ext cx="25114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Treibhausgase lassen die Wärme nicht in den Weltraum abstrahlen</a:t>
            </a:r>
          </a:p>
        </p:txBody>
      </p:sp>
      <p:sp>
        <p:nvSpPr>
          <p:cNvPr id="13" name="Textfeld 12">
            <a:extLst>
              <a:ext uri="{FF2B5EF4-FFF2-40B4-BE49-F238E27FC236}">
                <a16:creationId xmlns:a16="http://schemas.microsoft.com/office/drawing/2014/main" id="{EB4FE1C4-6F92-72F3-80E6-92B8C247B803}"/>
              </a:ext>
            </a:extLst>
          </p:cNvPr>
          <p:cNvSpPr txBox="1">
            <a:spLocks noChangeArrowheads="1"/>
          </p:cNvSpPr>
          <p:nvPr/>
        </p:nvSpPr>
        <p:spPr bwMode="auto">
          <a:xfrm>
            <a:off x="2522538" y="1728788"/>
            <a:ext cx="21193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AT" altLang="de-DE" sz="1800" b="0">
                <a:solidFill>
                  <a:schemeClr val="tx1"/>
                </a:solidFill>
                <a:latin typeface="Calibri" panose="020F0502020204030204" pitchFamily="34" charset="0"/>
              </a:rPr>
              <a:t>immer mehr Treibhausgase umhüllen die Erde</a:t>
            </a:r>
          </a:p>
        </p:txBody>
      </p:sp>
      <p:cxnSp>
        <p:nvCxnSpPr>
          <p:cNvPr id="14" name="Gerader Verbinder 13">
            <a:extLst>
              <a:ext uri="{FF2B5EF4-FFF2-40B4-BE49-F238E27FC236}">
                <a16:creationId xmlns:a16="http://schemas.microsoft.com/office/drawing/2014/main" id="{78C00DA1-10BB-7EE5-1F83-1B5C157217E2}"/>
              </a:ext>
            </a:extLst>
          </p:cNvPr>
          <p:cNvCxnSpPr>
            <a:cxnSpLocks/>
          </p:cNvCxnSpPr>
          <p:nvPr/>
        </p:nvCxnSpPr>
        <p:spPr>
          <a:xfrm>
            <a:off x="1979613" y="2679700"/>
            <a:ext cx="4953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rader Verbinder 17">
            <a:extLst>
              <a:ext uri="{FF2B5EF4-FFF2-40B4-BE49-F238E27FC236}">
                <a16:creationId xmlns:a16="http://schemas.microsoft.com/office/drawing/2014/main" id="{51414746-5A37-4260-B437-A2C14B4B8F2A}"/>
              </a:ext>
            </a:extLst>
          </p:cNvPr>
          <p:cNvCxnSpPr>
            <a:cxnSpLocks/>
          </p:cNvCxnSpPr>
          <p:nvPr/>
        </p:nvCxnSpPr>
        <p:spPr>
          <a:xfrm flipV="1">
            <a:off x="1239838" y="4384675"/>
            <a:ext cx="595312" cy="279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r Verbinder 23">
            <a:extLst>
              <a:ext uri="{FF2B5EF4-FFF2-40B4-BE49-F238E27FC236}">
                <a16:creationId xmlns:a16="http://schemas.microsoft.com/office/drawing/2014/main" id="{C36E6E97-1CDD-5D4C-505D-595C289A92BB}"/>
              </a:ext>
            </a:extLst>
          </p:cNvPr>
          <p:cNvCxnSpPr>
            <a:cxnSpLocks/>
          </p:cNvCxnSpPr>
          <p:nvPr/>
        </p:nvCxnSpPr>
        <p:spPr>
          <a:xfrm flipV="1">
            <a:off x="3582988" y="2652713"/>
            <a:ext cx="0" cy="3952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4DBFFD3D-7070-4470-C44D-4CA5CEB72877}"/>
              </a:ext>
            </a:extLst>
          </p:cNvPr>
          <p:cNvCxnSpPr>
            <a:cxnSpLocks/>
          </p:cNvCxnSpPr>
          <p:nvPr/>
        </p:nvCxnSpPr>
        <p:spPr>
          <a:xfrm flipV="1">
            <a:off x="5151438" y="2667000"/>
            <a:ext cx="0" cy="13049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Gerader Verbinder 31">
            <a:extLst>
              <a:ext uri="{FF2B5EF4-FFF2-40B4-BE49-F238E27FC236}">
                <a16:creationId xmlns:a16="http://schemas.microsoft.com/office/drawing/2014/main" id="{A12F8572-7F25-607C-E22C-F34820AD40C9}"/>
              </a:ext>
            </a:extLst>
          </p:cNvPr>
          <p:cNvCxnSpPr>
            <a:cxnSpLocks/>
          </p:cNvCxnSpPr>
          <p:nvPr/>
        </p:nvCxnSpPr>
        <p:spPr>
          <a:xfrm>
            <a:off x="5651500" y="3048000"/>
            <a:ext cx="65087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Gerader Verbinder 35">
            <a:extLst>
              <a:ext uri="{FF2B5EF4-FFF2-40B4-BE49-F238E27FC236}">
                <a16:creationId xmlns:a16="http://schemas.microsoft.com/office/drawing/2014/main" id="{CFC6188C-6247-F8AF-25CE-C1D70D812C44}"/>
              </a:ext>
            </a:extLst>
          </p:cNvPr>
          <p:cNvCxnSpPr>
            <a:cxnSpLocks/>
          </p:cNvCxnSpPr>
          <p:nvPr/>
        </p:nvCxnSpPr>
        <p:spPr>
          <a:xfrm>
            <a:off x="5867400" y="4292600"/>
            <a:ext cx="100806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2"/>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7D00111F-59F2-A9AB-B6F7-3E6AD25D159F}"/>
              </a:ext>
            </a:extLst>
          </p:cNvPr>
          <p:cNvSpPr txBox="1">
            <a:spLocks/>
          </p:cNvSpPr>
          <p:nvPr/>
        </p:nvSpPr>
        <p:spPr bwMode="auto">
          <a:xfrm>
            <a:off x="250825" y="83661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a:t>Treibhausgase</a:t>
            </a:r>
            <a:endParaRPr lang="de-AT" altLang="de-DE" sz="2400"/>
          </a:p>
        </p:txBody>
      </p:sp>
      <p:pic>
        <p:nvPicPr>
          <p:cNvPr id="7171" name="Grafik 4">
            <a:extLst>
              <a:ext uri="{FF2B5EF4-FFF2-40B4-BE49-F238E27FC236}">
                <a16:creationId xmlns:a16="http://schemas.microsoft.com/office/drawing/2014/main" id="{6D79E2F2-2BEA-C8E3-0829-BBA79BC25E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0633" r="1329"/>
          <a:stretch>
            <a:fillRect/>
          </a:stretch>
        </p:blipFill>
        <p:spPr bwMode="auto">
          <a:xfrm>
            <a:off x="1403350" y="1514475"/>
            <a:ext cx="6192838" cy="492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Textfeld 5">
            <a:extLst>
              <a:ext uri="{FF2B5EF4-FFF2-40B4-BE49-F238E27FC236}">
                <a16:creationId xmlns:a16="http://schemas.microsoft.com/office/drawing/2014/main" id="{1F200037-9049-C993-9756-C5C9CE39D80A}"/>
              </a:ext>
            </a:extLst>
          </p:cNvPr>
          <p:cNvSpPr txBox="1">
            <a:spLocks noChangeArrowheads="1"/>
          </p:cNvSpPr>
          <p:nvPr/>
        </p:nvSpPr>
        <p:spPr bwMode="auto">
          <a:xfrm>
            <a:off x="185738" y="2487613"/>
            <a:ext cx="216058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Sonnenlicht und Wärme gelangen zur Erdoberfläche</a:t>
            </a:r>
          </a:p>
        </p:txBody>
      </p:sp>
      <p:sp>
        <p:nvSpPr>
          <p:cNvPr id="7173" name="Textfeld 8">
            <a:extLst>
              <a:ext uri="{FF2B5EF4-FFF2-40B4-BE49-F238E27FC236}">
                <a16:creationId xmlns:a16="http://schemas.microsoft.com/office/drawing/2014/main" id="{115D5ACC-1289-1685-F652-844C041D7439}"/>
              </a:ext>
            </a:extLst>
          </p:cNvPr>
          <p:cNvSpPr txBox="1">
            <a:spLocks noChangeArrowheads="1"/>
          </p:cNvSpPr>
          <p:nvPr/>
        </p:nvSpPr>
        <p:spPr bwMode="auto">
          <a:xfrm>
            <a:off x="4541838" y="1757363"/>
            <a:ext cx="147637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Wärme strahlt von der Erde ab</a:t>
            </a:r>
          </a:p>
        </p:txBody>
      </p:sp>
      <p:sp>
        <p:nvSpPr>
          <p:cNvPr id="7174" name="Textfeld 9">
            <a:extLst>
              <a:ext uri="{FF2B5EF4-FFF2-40B4-BE49-F238E27FC236}">
                <a16:creationId xmlns:a16="http://schemas.microsoft.com/office/drawing/2014/main" id="{880E13DB-5DE6-F6DC-AB83-8BD407FBAB9C}"/>
              </a:ext>
            </a:extLst>
          </p:cNvPr>
          <p:cNvSpPr txBox="1">
            <a:spLocks noChangeArrowheads="1"/>
          </p:cNvSpPr>
          <p:nvPr/>
        </p:nvSpPr>
        <p:spPr bwMode="auto">
          <a:xfrm>
            <a:off x="246063" y="4664075"/>
            <a:ext cx="244475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Verkehr, Industrie, Haushalte … stoßen Treibhausgase aus</a:t>
            </a:r>
          </a:p>
        </p:txBody>
      </p:sp>
      <p:sp>
        <p:nvSpPr>
          <p:cNvPr id="7175" name="Textfeld 10">
            <a:extLst>
              <a:ext uri="{FF2B5EF4-FFF2-40B4-BE49-F238E27FC236}">
                <a16:creationId xmlns:a16="http://schemas.microsoft.com/office/drawing/2014/main" id="{9687ED62-E574-461D-883C-8160F6868837}"/>
              </a:ext>
            </a:extLst>
          </p:cNvPr>
          <p:cNvSpPr txBox="1">
            <a:spLocks noChangeArrowheads="1"/>
          </p:cNvSpPr>
          <p:nvPr/>
        </p:nvSpPr>
        <p:spPr bwMode="auto">
          <a:xfrm>
            <a:off x="6827838" y="3963988"/>
            <a:ext cx="16525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es wird wärmer und wärmer</a:t>
            </a:r>
          </a:p>
        </p:txBody>
      </p:sp>
      <p:sp>
        <p:nvSpPr>
          <p:cNvPr id="7176" name="Textfeld 11">
            <a:extLst>
              <a:ext uri="{FF2B5EF4-FFF2-40B4-BE49-F238E27FC236}">
                <a16:creationId xmlns:a16="http://schemas.microsoft.com/office/drawing/2014/main" id="{EDA6791C-45F9-114B-06A5-1E89A14723A1}"/>
              </a:ext>
            </a:extLst>
          </p:cNvPr>
          <p:cNvSpPr txBox="1">
            <a:spLocks noChangeArrowheads="1"/>
          </p:cNvSpPr>
          <p:nvPr/>
        </p:nvSpPr>
        <p:spPr bwMode="auto">
          <a:xfrm>
            <a:off x="6302375" y="2276475"/>
            <a:ext cx="25114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de-AT" altLang="de-DE" sz="1800" b="0">
                <a:solidFill>
                  <a:schemeClr val="tx1"/>
                </a:solidFill>
                <a:latin typeface="Calibri" panose="020F0502020204030204" pitchFamily="34" charset="0"/>
              </a:rPr>
              <a:t>Treibhausgase lassen die Wärme nicht in den Weltraum abstrahlen</a:t>
            </a:r>
          </a:p>
        </p:txBody>
      </p:sp>
      <p:sp>
        <p:nvSpPr>
          <p:cNvPr id="7177" name="Textfeld 12">
            <a:extLst>
              <a:ext uri="{FF2B5EF4-FFF2-40B4-BE49-F238E27FC236}">
                <a16:creationId xmlns:a16="http://schemas.microsoft.com/office/drawing/2014/main" id="{D815ECEB-E727-4848-D68E-D7FD1B246FC9}"/>
              </a:ext>
            </a:extLst>
          </p:cNvPr>
          <p:cNvSpPr txBox="1">
            <a:spLocks noChangeArrowheads="1"/>
          </p:cNvSpPr>
          <p:nvPr/>
        </p:nvSpPr>
        <p:spPr bwMode="auto">
          <a:xfrm>
            <a:off x="2522538" y="1728788"/>
            <a:ext cx="21193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AT" altLang="de-DE" sz="1800" b="0">
                <a:solidFill>
                  <a:schemeClr val="tx1"/>
                </a:solidFill>
                <a:latin typeface="Calibri" panose="020F0502020204030204" pitchFamily="34" charset="0"/>
              </a:rPr>
              <a:t>immer mehr Treibhausgase umhüllen die Erde</a:t>
            </a:r>
          </a:p>
        </p:txBody>
      </p:sp>
      <p:cxnSp>
        <p:nvCxnSpPr>
          <p:cNvPr id="14" name="Gerader Verbinder 13">
            <a:extLst>
              <a:ext uri="{FF2B5EF4-FFF2-40B4-BE49-F238E27FC236}">
                <a16:creationId xmlns:a16="http://schemas.microsoft.com/office/drawing/2014/main" id="{390ACA45-F6C7-25F0-3F89-33C361F80DA4}"/>
              </a:ext>
            </a:extLst>
          </p:cNvPr>
          <p:cNvCxnSpPr>
            <a:cxnSpLocks/>
          </p:cNvCxnSpPr>
          <p:nvPr/>
        </p:nvCxnSpPr>
        <p:spPr>
          <a:xfrm>
            <a:off x="1979613" y="2679700"/>
            <a:ext cx="4953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rader Verbinder 17">
            <a:extLst>
              <a:ext uri="{FF2B5EF4-FFF2-40B4-BE49-F238E27FC236}">
                <a16:creationId xmlns:a16="http://schemas.microsoft.com/office/drawing/2014/main" id="{2A3A46BC-76A3-7F97-BB82-9F83E3B3E140}"/>
              </a:ext>
            </a:extLst>
          </p:cNvPr>
          <p:cNvCxnSpPr>
            <a:cxnSpLocks/>
          </p:cNvCxnSpPr>
          <p:nvPr/>
        </p:nvCxnSpPr>
        <p:spPr>
          <a:xfrm flipV="1">
            <a:off x="1239838" y="4384675"/>
            <a:ext cx="595312" cy="279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r Verbinder 23">
            <a:extLst>
              <a:ext uri="{FF2B5EF4-FFF2-40B4-BE49-F238E27FC236}">
                <a16:creationId xmlns:a16="http://schemas.microsoft.com/office/drawing/2014/main" id="{EE3966DC-9BDC-A515-5979-A20D2B3970FE}"/>
              </a:ext>
            </a:extLst>
          </p:cNvPr>
          <p:cNvCxnSpPr>
            <a:cxnSpLocks/>
          </p:cNvCxnSpPr>
          <p:nvPr/>
        </p:nvCxnSpPr>
        <p:spPr>
          <a:xfrm flipV="1">
            <a:off x="3582988" y="2652713"/>
            <a:ext cx="0" cy="3952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5F839A54-824E-700D-2307-D29B39325203}"/>
              </a:ext>
            </a:extLst>
          </p:cNvPr>
          <p:cNvCxnSpPr>
            <a:cxnSpLocks/>
          </p:cNvCxnSpPr>
          <p:nvPr/>
        </p:nvCxnSpPr>
        <p:spPr>
          <a:xfrm flipV="1">
            <a:off x="5151438" y="2667000"/>
            <a:ext cx="0" cy="13049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Gerader Verbinder 31">
            <a:extLst>
              <a:ext uri="{FF2B5EF4-FFF2-40B4-BE49-F238E27FC236}">
                <a16:creationId xmlns:a16="http://schemas.microsoft.com/office/drawing/2014/main" id="{1314EEAC-B5A4-6FD9-393B-CD959F39DE1D}"/>
              </a:ext>
            </a:extLst>
          </p:cNvPr>
          <p:cNvCxnSpPr>
            <a:cxnSpLocks/>
          </p:cNvCxnSpPr>
          <p:nvPr/>
        </p:nvCxnSpPr>
        <p:spPr>
          <a:xfrm>
            <a:off x="5651500" y="3048000"/>
            <a:ext cx="65087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Gerader Verbinder 35">
            <a:extLst>
              <a:ext uri="{FF2B5EF4-FFF2-40B4-BE49-F238E27FC236}">
                <a16:creationId xmlns:a16="http://schemas.microsoft.com/office/drawing/2014/main" id="{78636994-C0FD-F8E5-93B3-5FC9F246DB06}"/>
              </a:ext>
            </a:extLst>
          </p:cNvPr>
          <p:cNvCxnSpPr>
            <a:cxnSpLocks/>
          </p:cNvCxnSpPr>
          <p:nvPr/>
        </p:nvCxnSpPr>
        <p:spPr>
          <a:xfrm>
            <a:off x="5867400" y="4292600"/>
            <a:ext cx="100806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a:extLst>
              <a:ext uri="{FF2B5EF4-FFF2-40B4-BE49-F238E27FC236}">
                <a16:creationId xmlns:a16="http://schemas.microsoft.com/office/drawing/2014/main" id="{6F17B3E1-3FDB-DB74-DEAA-B656BF1F7666}"/>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„Klimawandel“ auf den Seiten 70 und 71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Veranschaulichung für Text B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einen erfolgreichen Unterricht!</a:t>
            </a:r>
          </a:p>
        </p:txBody>
      </p:sp>
      <p:sp>
        <p:nvSpPr>
          <p:cNvPr id="5" name="Rectangle 6">
            <a:extLst>
              <a:ext uri="{FF2B5EF4-FFF2-40B4-BE49-F238E27FC236}">
                <a16:creationId xmlns:a16="http://schemas.microsoft.com/office/drawing/2014/main" id="{CD608247-84A4-B096-2371-3A3B61CB1BAA}"/>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Illustration: Eric Schopf, Hofkirchen</a:t>
            </a:r>
            <a:endParaRPr lang="de-DE" altLang="de-DE" sz="1200" dirty="0">
              <a:cs typeface="Arial" charset="0"/>
            </a:endParaRP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282</Words>
  <Application>Microsoft Office PowerPoint</Application>
  <PresentationFormat>Bildschirmpräsentation (4:3)</PresentationFormat>
  <Paragraphs>35</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206</cp:revision>
  <dcterms:created xsi:type="dcterms:W3CDTF">2013-10-08T07:58:50Z</dcterms:created>
  <dcterms:modified xsi:type="dcterms:W3CDTF">2022-06-07T07:34:19Z</dcterms:modified>
</cp:coreProperties>
</file>