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164936" y="9500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Umweltschutz – kleine Erfolge</a:t>
            </a:r>
          </a:p>
        </p:txBody>
      </p:sp>
      <p:sp>
        <p:nvSpPr>
          <p:cNvPr id="22" name="Text Box 10">
            <a:extLst>
              <a:ext uri="{FF2B5EF4-FFF2-40B4-BE49-F238E27FC236}">
                <a16:creationId xmlns:a16="http://schemas.microsoft.com/office/drawing/2014/main" id="{B253ED2C-5DFF-4702-94F3-F5C11F96B105}"/>
              </a:ext>
            </a:extLst>
          </p:cNvPr>
          <p:cNvSpPr txBox="1">
            <a:spLocks noChangeArrowheads="1"/>
          </p:cNvSpPr>
          <p:nvPr/>
        </p:nvSpPr>
        <p:spPr bwMode="auto">
          <a:xfrm>
            <a:off x="1491760" y="1763896"/>
            <a:ext cx="6302834" cy="954107"/>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Ausbeutung der Ressourcen der Erde ohne Bedenken der Konsequenzen</a:t>
            </a:r>
          </a:p>
        </p:txBody>
      </p:sp>
      <p:sp>
        <p:nvSpPr>
          <p:cNvPr id="23" name="Pfeil nach unten 8">
            <a:extLst>
              <a:ext uri="{FF2B5EF4-FFF2-40B4-BE49-F238E27FC236}">
                <a16:creationId xmlns:a16="http://schemas.microsoft.com/office/drawing/2014/main" id="{EFB8D3D3-C5A4-44B1-BEFF-4392143B1855}"/>
              </a:ext>
            </a:extLst>
          </p:cNvPr>
          <p:cNvSpPr>
            <a:spLocks noChangeArrowheads="1"/>
          </p:cNvSpPr>
          <p:nvPr/>
        </p:nvSpPr>
        <p:spPr bwMode="auto">
          <a:xfrm>
            <a:off x="4499508" y="2718003"/>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4" name="Text Box 10">
            <a:extLst>
              <a:ext uri="{FF2B5EF4-FFF2-40B4-BE49-F238E27FC236}">
                <a16:creationId xmlns:a16="http://schemas.microsoft.com/office/drawing/2014/main" id="{57DBF2EF-1ABA-4965-A233-FD0AE34CBCBB}"/>
              </a:ext>
            </a:extLst>
          </p:cNvPr>
          <p:cNvSpPr txBox="1">
            <a:spLocks noChangeArrowheads="1"/>
          </p:cNvSpPr>
          <p:nvPr/>
        </p:nvSpPr>
        <p:spPr bwMode="auto">
          <a:xfrm>
            <a:off x="1159556" y="3225889"/>
            <a:ext cx="6897950" cy="523220"/>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„saurer Regen“, „Smog“, „Ozonloch“ …</a:t>
            </a:r>
          </a:p>
        </p:txBody>
      </p:sp>
      <p:sp>
        <p:nvSpPr>
          <p:cNvPr id="25" name="Pfeil nach unten 8">
            <a:extLst>
              <a:ext uri="{FF2B5EF4-FFF2-40B4-BE49-F238E27FC236}">
                <a16:creationId xmlns:a16="http://schemas.microsoft.com/office/drawing/2014/main" id="{D5BF7138-6986-4552-8389-DBF53ECE0695}"/>
              </a:ext>
            </a:extLst>
          </p:cNvPr>
          <p:cNvSpPr>
            <a:spLocks noChangeArrowheads="1"/>
          </p:cNvSpPr>
          <p:nvPr/>
        </p:nvSpPr>
        <p:spPr bwMode="auto">
          <a:xfrm>
            <a:off x="4499498" y="3803871"/>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7" name="Text Box 10">
            <a:extLst>
              <a:ext uri="{FF2B5EF4-FFF2-40B4-BE49-F238E27FC236}">
                <a16:creationId xmlns:a16="http://schemas.microsoft.com/office/drawing/2014/main" id="{776A3C8C-AB51-44ED-9D14-5AD63116B2A3}"/>
              </a:ext>
            </a:extLst>
          </p:cNvPr>
          <p:cNvSpPr txBox="1">
            <a:spLocks noChangeArrowheads="1"/>
          </p:cNvSpPr>
          <p:nvPr/>
        </p:nvSpPr>
        <p:spPr bwMode="auto">
          <a:xfrm>
            <a:off x="1228829" y="4270930"/>
            <a:ext cx="6828677" cy="523220"/>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Umdenken</a:t>
            </a:r>
          </a:p>
        </p:txBody>
      </p:sp>
      <p:sp>
        <p:nvSpPr>
          <p:cNvPr id="8" name="Pfeil nach unten 8">
            <a:extLst>
              <a:ext uri="{FF2B5EF4-FFF2-40B4-BE49-F238E27FC236}">
                <a16:creationId xmlns:a16="http://schemas.microsoft.com/office/drawing/2014/main" id="{9E2A840A-B579-44FA-8F72-E09AD4686AF8}"/>
              </a:ext>
            </a:extLst>
          </p:cNvPr>
          <p:cNvSpPr>
            <a:spLocks noChangeArrowheads="1"/>
          </p:cNvSpPr>
          <p:nvPr/>
        </p:nvSpPr>
        <p:spPr bwMode="auto">
          <a:xfrm>
            <a:off x="4499498" y="4829409"/>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9" name="Text Box 10">
            <a:extLst>
              <a:ext uri="{FF2B5EF4-FFF2-40B4-BE49-F238E27FC236}">
                <a16:creationId xmlns:a16="http://schemas.microsoft.com/office/drawing/2014/main" id="{8110485F-818D-4F91-905F-D77F79F1ECEE}"/>
              </a:ext>
            </a:extLst>
          </p:cNvPr>
          <p:cNvSpPr txBox="1">
            <a:spLocks noChangeArrowheads="1"/>
          </p:cNvSpPr>
          <p:nvPr/>
        </p:nvSpPr>
        <p:spPr bwMode="auto">
          <a:xfrm>
            <a:off x="1005176" y="5347824"/>
            <a:ext cx="7275979" cy="954107"/>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„Nachhaltigkeit“: Schonung von Ressourcen, Müllreduzierung, Plastikvermeidung</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P spid="27"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„Umweltschutz – kleine Erfolge“ auf den Seiten 112 bis 113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214</Words>
  <Application>Microsoft Office PowerPoint</Application>
  <PresentationFormat>Bildschirmpräsentation (4:3)</PresentationFormat>
  <Paragraphs>24</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52</cp:revision>
  <dcterms:created xsi:type="dcterms:W3CDTF">2020-01-22T09:57:49Z</dcterms:created>
  <dcterms:modified xsi:type="dcterms:W3CDTF">2020-03-13T14:28:28Z</dcterms:modified>
</cp:coreProperties>
</file>