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2" y="780555"/>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Staatsschulden</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2652787" y="2359233"/>
            <a:ext cx="314795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Der Staat gibt mehr aus, als er einnimmt.</a:t>
            </a:r>
          </a:p>
        </p:txBody>
      </p:sp>
      <p:sp>
        <p:nvSpPr>
          <p:cNvPr id="16" name="Text Box 10">
            <a:extLst>
              <a:ext uri="{FF2B5EF4-FFF2-40B4-BE49-F238E27FC236}">
                <a16:creationId xmlns:a16="http://schemas.microsoft.com/office/drawing/2014/main" id="{E675DCAD-A20A-4C6A-A55C-F06D17370C15}"/>
              </a:ext>
            </a:extLst>
          </p:cNvPr>
          <p:cNvSpPr txBox="1">
            <a:spLocks noChangeArrowheads="1"/>
          </p:cNvSpPr>
          <p:nvPr/>
        </p:nvSpPr>
        <p:spPr bwMode="auto">
          <a:xfrm>
            <a:off x="2402407" y="4032690"/>
            <a:ext cx="354770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Kredite</a:t>
            </a:r>
          </a:p>
        </p:txBody>
      </p:sp>
      <p:sp>
        <p:nvSpPr>
          <p:cNvPr id="20" name="Text Box 10">
            <a:extLst>
              <a:ext uri="{FF2B5EF4-FFF2-40B4-BE49-F238E27FC236}">
                <a16:creationId xmlns:a16="http://schemas.microsoft.com/office/drawing/2014/main" id="{D4A161D9-1805-4CD1-8926-5C72F103AFFE}"/>
              </a:ext>
            </a:extLst>
          </p:cNvPr>
          <p:cNvSpPr txBox="1">
            <a:spLocks noChangeArrowheads="1"/>
          </p:cNvSpPr>
          <p:nvPr/>
        </p:nvSpPr>
        <p:spPr bwMode="auto">
          <a:xfrm>
            <a:off x="2330151" y="1890373"/>
            <a:ext cx="369698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Defizit</a:t>
            </a:r>
          </a:p>
        </p:txBody>
      </p:sp>
      <p:sp>
        <p:nvSpPr>
          <p:cNvPr id="14" name="Text Box 10">
            <a:extLst>
              <a:ext uri="{FF2B5EF4-FFF2-40B4-BE49-F238E27FC236}">
                <a16:creationId xmlns:a16="http://schemas.microsoft.com/office/drawing/2014/main" id="{DEB332EA-C1DB-44CF-823C-941B492AB52D}"/>
              </a:ext>
            </a:extLst>
          </p:cNvPr>
          <p:cNvSpPr txBox="1">
            <a:spLocks noChangeArrowheads="1"/>
          </p:cNvSpPr>
          <p:nvPr/>
        </p:nvSpPr>
        <p:spPr bwMode="auto">
          <a:xfrm>
            <a:off x="2521324" y="4440695"/>
            <a:ext cx="341088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Sie müssen mit Zinsen zurückgezahlt werden.</a:t>
            </a:r>
          </a:p>
        </p:txBody>
      </p:sp>
      <p:sp>
        <p:nvSpPr>
          <p:cNvPr id="21" name="Text Box 10">
            <a:extLst>
              <a:ext uri="{FF2B5EF4-FFF2-40B4-BE49-F238E27FC236}">
                <a16:creationId xmlns:a16="http://schemas.microsoft.com/office/drawing/2014/main" id="{5C75673F-5673-4AA0-AB05-CE6DE865016E}"/>
              </a:ext>
            </a:extLst>
          </p:cNvPr>
          <p:cNvSpPr txBox="1">
            <a:spLocks noChangeArrowheads="1"/>
          </p:cNvSpPr>
          <p:nvPr/>
        </p:nvSpPr>
        <p:spPr bwMode="auto">
          <a:xfrm>
            <a:off x="192057" y="3118330"/>
            <a:ext cx="22103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Der Staat braucht</a:t>
            </a:r>
          </a:p>
        </p:txBody>
      </p:sp>
      <p:sp>
        <p:nvSpPr>
          <p:cNvPr id="22" name="Text Box 10">
            <a:extLst>
              <a:ext uri="{FF2B5EF4-FFF2-40B4-BE49-F238E27FC236}">
                <a16:creationId xmlns:a16="http://schemas.microsoft.com/office/drawing/2014/main" id="{CBE0B2A7-497C-4FCE-A82A-75973BB7AC5D}"/>
              </a:ext>
            </a:extLst>
          </p:cNvPr>
          <p:cNvSpPr txBox="1">
            <a:spLocks noChangeArrowheads="1"/>
          </p:cNvSpPr>
          <p:nvPr/>
        </p:nvSpPr>
        <p:spPr bwMode="auto">
          <a:xfrm>
            <a:off x="1690485" y="5591165"/>
            <a:ext cx="585926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Für große Vorhaben müssen manchmal Schulden gemacht werden.</a:t>
            </a:r>
          </a:p>
        </p:txBody>
      </p:sp>
      <p:sp>
        <p:nvSpPr>
          <p:cNvPr id="2" name="Pfeil: nach rechts gekrümmt 1">
            <a:extLst>
              <a:ext uri="{FF2B5EF4-FFF2-40B4-BE49-F238E27FC236}">
                <a16:creationId xmlns:a16="http://schemas.microsoft.com/office/drawing/2014/main" id="{64FE318C-590C-482A-8AA0-0CC54908D52C}"/>
              </a:ext>
            </a:extLst>
          </p:cNvPr>
          <p:cNvSpPr/>
          <p:nvPr/>
        </p:nvSpPr>
        <p:spPr>
          <a:xfrm>
            <a:off x="320739" y="2057099"/>
            <a:ext cx="2419726" cy="3300870"/>
          </a:xfrm>
          <a:prstGeom prst="curvedRightArrow">
            <a:avLst/>
          </a:prstGeom>
          <a:solidFill>
            <a:srgbClr val="9999FF"/>
          </a:solidFill>
          <a:ln>
            <a:solidFill>
              <a:srgbClr val="99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31" name="Pfeil nach unten 29">
            <a:extLst>
              <a:ext uri="{FF2B5EF4-FFF2-40B4-BE49-F238E27FC236}">
                <a16:creationId xmlns:a16="http://schemas.microsoft.com/office/drawing/2014/main" id="{436A8C56-1F7A-441F-AFBC-0D18099EA666}"/>
              </a:ext>
            </a:extLst>
          </p:cNvPr>
          <p:cNvSpPr>
            <a:spLocks noChangeArrowheads="1"/>
          </p:cNvSpPr>
          <p:nvPr/>
        </p:nvSpPr>
        <p:spPr bwMode="auto">
          <a:xfrm rot="5400000" flipV="1">
            <a:off x="5845791" y="3353256"/>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Text Box 10">
            <a:extLst>
              <a:ext uri="{FF2B5EF4-FFF2-40B4-BE49-F238E27FC236}">
                <a16:creationId xmlns:a16="http://schemas.microsoft.com/office/drawing/2014/main" id="{87E5BBB6-3673-4B79-A2F1-5E6650270C39}"/>
              </a:ext>
            </a:extLst>
          </p:cNvPr>
          <p:cNvSpPr txBox="1">
            <a:spLocks noChangeArrowheads="1"/>
          </p:cNvSpPr>
          <p:nvPr/>
        </p:nvSpPr>
        <p:spPr bwMode="auto">
          <a:xfrm>
            <a:off x="6314205" y="2413593"/>
            <a:ext cx="238217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Spar-</a:t>
            </a:r>
            <a:r>
              <a:rPr lang="de-DE" altLang="de-DE" sz="2800" dirty="0" err="1">
                <a:solidFill>
                  <a:srgbClr val="333333"/>
                </a:solidFill>
                <a:latin typeface="Calibri" panose="020F0502020204030204" pitchFamily="34" charset="0"/>
              </a:rPr>
              <a:t>maßnahmen</a:t>
            </a:r>
            <a:endParaRPr lang="de-DE" altLang="de-DE" sz="2800" dirty="0">
              <a:solidFill>
                <a:srgbClr val="333333"/>
              </a:solidFill>
              <a:latin typeface="Calibri" panose="020F0502020204030204" pitchFamily="34" charset="0"/>
            </a:endParaRPr>
          </a:p>
        </p:txBody>
      </p:sp>
      <p:sp>
        <p:nvSpPr>
          <p:cNvPr id="33" name="Text Box 10">
            <a:extLst>
              <a:ext uri="{FF2B5EF4-FFF2-40B4-BE49-F238E27FC236}">
                <a16:creationId xmlns:a16="http://schemas.microsoft.com/office/drawing/2014/main" id="{DAE68DEB-DEC4-41D0-9CE2-A5D4C536D248}"/>
              </a:ext>
            </a:extLst>
          </p:cNvPr>
          <p:cNvSpPr txBox="1">
            <a:spLocks noChangeArrowheads="1"/>
          </p:cNvSpPr>
          <p:nvPr/>
        </p:nvSpPr>
        <p:spPr bwMode="auto">
          <a:xfrm>
            <a:off x="6334419" y="3323344"/>
            <a:ext cx="24197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Steuererhöhung</a:t>
            </a:r>
          </a:p>
        </p:txBody>
      </p:sp>
      <p:sp>
        <p:nvSpPr>
          <p:cNvPr id="34" name="Text Box 10">
            <a:extLst>
              <a:ext uri="{FF2B5EF4-FFF2-40B4-BE49-F238E27FC236}">
                <a16:creationId xmlns:a16="http://schemas.microsoft.com/office/drawing/2014/main" id="{B4914AFD-962D-46E0-928B-042CD0F4D232}"/>
              </a:ext>
            </a:extLst>
          </p:cNvPr>
          <p:cNvSpPr txBox="1">
            <a:spLocks noChangeArrowheads="1"/>
          </p:cNvSpPr>
          <p:nvPr/>
        </p:nvSpPr>
        <p:spPr bwMode="auto">
          <a:xfrm>
            <a:off x="6295428" y="3669794"/>
            <a:ext cx="241972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Kürzung von Sozialausgaben</a:t>
            </a:r>
          </a:p>
        </p:txBody>
      </p:sp>
      <p:sp>
        <p:nvSpPr>
          <p:cNvPr id="35" name="Text Box 10">
            <a:extLst>
              <a:ext uri="{FF2B5EF4-FFF2-40B4-BE49-F238E27FC236}">
                <a16:creationId xmlns:a16="http://schemas.microsoft.com/office/drawing/2014/main" id="{FED9FEFE-BC21-465A-AFCB-FA34AD837E5E}"/>
              </a:ext>
            </a:extLst>
          </p:cNvPr>
          <p:cNvSpPr txBox="1">
            <a:spLocks noChangeArrowheads="1"/>
          </p:cNvSpPr>
          <p:nvPr/>
        </p:nvSpPr>
        <p:spPr bwMode="auto">
          <a:xfrm>
            <a:off x="6027140" y="4402955"/>
            <a:ext cx="294990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Senkung von Pensionen/Gehältern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up)">
                                      <p:cBhvr>
                                        <p:cTn id="15" dur="500"/>
                                        <p:tgtEl>
                                          <p:spTgt spid="2"/>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wipe(up)">
                                      <p:cBhvr>
                                        <p:cTn id="18" dur="5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wipe(left)">
                                      <p:cBhvr>
                                        <p:cTn id="31" dur="500"/>
                                        <p:tgtEl>
                                          <p:spTgt spid="31"/>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2"/>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3"/>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4"/>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35"/>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6" grpId="0"/>
      <p:bldP spid="20" grpId="0"/>
      <p:bldP spid="14" grpId="0"/>
      <p:bldP spid="21" grpId="0"/>
      <p:bldP spid="22" grpId="0"/>
      <p:bldP spid="2" grpId="0" animBg="1"/>
      <p:bldP spid="31" grpId="0" animBg="1"/>
      <p:bldP spid="32" grpId="0"/>
      <p:bldP spid="33" grpId="0"/>
      <p:bldP spid="34" grpId="0"/>
      <p:bldP spid="3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„Staatsschulden – (k)ein Problem?“ auf den Seiten 88 bis 89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229</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33</cp:revision>
  <dcterms:created xsi:type="dcterms:W3CDTF">2020-01-22T09:57:49Z</dcterms:created>
  <dcterms:modified xsi:type="dcterms:W3CDTF">2020-03-13T14:04:08Z</dcterms:modified>
</cp:coreProperties>
</file>