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97" r:id="rId2"/>
    <p:sldId id="299" r:id="rId3"/>
    <p:sldId id="302" r:id="rId4"/>
    <p:sldId id="301" r:id="rId5"/>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14"/>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83D4B215-13F9-DC2C-323E-06E9D0F1928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CE3626DD-9639-50BC-905B-38E088E1E5B3}"/>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0062EF8-6DC5-47DC-82E2-AE49C5897B0F}" type="datetimeFigureOut">
              <a:rPr lang="de-AT"/>
              <a:pPr>
                <a:defRPr/>
              </a:pPr>
              <a:t>07.06.2022</a:t>
            </a:fld>
            <a:endParaRPr lang="de-AT"/>
          </a:p>
        </p:txBody>
      </p:sp>
      <p:sp>
        <p:nvSpPr>
          <p:cNvPr id="4" name="Fußzeilenplatzhalter 3">
            <a:extLst>
              <a:ext uri="{FF2B5EF4-FFF2-40B4-BE49-F238E27FC236}">
                <a16:creationId xmlns:a16="http://schemas.microsoft.com/office/drawing/2014/main" id="{E1D9C3D0-186F-1F4F-A673-387646B8AE23}"/>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7AB8C162-BB56-47A5-A7EA-16EBABB2A8D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7E00FF2F-7C1A-40D6-B1C0-8D96302B1D59}"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0E254EB2-5289-0954-1BD8-F423ECFDA74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7D895FBB-A32E-6736-2B7E-13D3363E3D7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87EFA3A3-E80D-445F-B72A-C3D22BB0EA2E}" type="datetimeFigureOut">
              <a:rPr lang="de-AT"/>
              <a:pPr>
                <a:defRPr/>
              </a:pPr>
              <a:t>07.06.2022</a:t>
            </a:fld>
            <a:endParaRPr lang="de-AT"/>
          </a:p>
        </p:txBody>
      </p:sp>
      <p:sp>
        <p:nvSpPr>
          <p:cNvPr id="4" name="Folienbildplatzhalter 3">
            <a:extLst>
              <a:ext uri="{FF2B5EF4-FFF2-40B4-BE49-F238E27FC236}">
                <a16:creationId xmlns:a16="http://schemas.microsoft.com/office/drawing/2014/main" id="{262BF430-3194-49F9-BEEF-85900228A27D}"/>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F9B67996-2082-5D99-196B-1E41767FEFFC}"/>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564709AF-79F0-CB8F-49BC-532AAB415BD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D50187D0-20A3-A9B2-ED4C-B7555A5CDFC2}"/>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5C68B21-9F1D-4131-A500-BA45F9B1FA62}"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284166555"/>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a:xfrm>
            <a:off x="323850" y="2060575"/>
            <a:ext cx="8229600" cy="4083050"/>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D67F3361-B4B1-1651-17DA-6E37A7C771E8}"/>
              </a:ext>
            </a:extLst>
          </p:cNvPr>
          <p:cNvSpPr>
            <a:spLocks noGrp="1"/>
          </p:cNvSpPr>
          <p:nvPr>
            <p:ph type="dt" sz="half" idx="10"/>
          </p:nvPr>
        </p:nvSpPr>
        <p:spPr/>
        <p:txBody>
          <a:bodyPr/>
          <a:lstStyle>
            <a:lvl1pPr>
              <a:defRPr/>
            </a:lvl1pPr>
          </a:lstStyle>
          <a:p>
            <a:pPr>
              <a:defRPr/>
            </a:pPr>
            <a:fld id="{B9DCD0A8-CE80-4CBC-96DA-211B8BBDDEFC}" type="datetimeFigureOut">
              <a:rPr lang="de-AT"/>
              <a:pPr>
                <a:defRPr/>
              </a:pPr>
              <a:t>07.06.2022</a:t>
            </a:fld>
            <a:endParaRPr lang="de-AT"/>
          </a:p>
        </p:txBody>
      </p:sp>
      <p:sp>
        <p:nvSpPr>
          <p:cNvPr id="5" name="Fußzeilenplatzhalter 4">
            <a:extLst>
              <a:ext uri="{FF2B5EF4-FFF2-40B4-BE49-F238E27FC236}">
                <a16:creationId xmlns:a16="http://schemas.microsoft.com/office/drawing/2014/main" id="{3722E138-51A5-1780-EEFC-3C35BA9567C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04C2BD75-0104-8D49-07C4-77F5A7ECB8DB}"/>
              </a:ext>
            </a:extLst>
          </p:cNvPr>
          <p:cNvSpPr>
            <a:spLocks noGrp="1"/>
          </p:cNvSpPr>
          <p:nvPr>
            <p:ph type="sldNum" sz="quarter" idx="12"/>
          </p:nvPr>
        </p:nvSpPr>
        <p:spPr/>
        <p:txBody>
          <a:bodyPr/>
          <a:lstStyle>
            <a:lvl1pPr>
              <a:defRPr/>
            </a:lvl1pPr>
          </a:lstStyle>
          <a:p>
            <a:pPr>
              <a:defRPr/>
            </a:pPr>
            <a:fld id="{995E87E9-BCF7-44FA-8FF4-0D515A4F289B}" type="slidenum">
              <a:rPr lang="de-AT" altLang="de-DE"/>
              <a:pPr>
                <a:defRPr/>
              </a:pPr>
              <a:t>‹Nr.›</a:t>
            </a:fld>
            <a:endParaRPr lang="de-AT" altLang="de-DE"/>
          </a:p>
        </p:txBody>
      </p:sp>
    </p:spTree>
    <p:extLst>
      <p:ext uri="{BB962C8B-B14F-4D97-AF65-F5344CB8AC3E}">
        <p14:creationId xmlns:p14="http://schemas.microsoft.com/office/powerpoint/2010/main" val="4281445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3F1D0581-0212-C619-BD33-82F59BA998CA}"/>
              </a:ext>
            </a:extLst>
          </p:cNvPr>
          <p:cNvSpPr>
            <a:spLocks noGrp="1"/>
          </p:cNvSpPr>
          <p:nvPr>
            <p:ph type="dt" sz="half" idx="10"/>
          </p:nvPr>
        </p:nvSpPr>
        <p:spPr/>
        <p:txBody>
          <a:bodyPr/>
          <a:lstStyle>
            <a:lvl1pPr>
              <a:defRPr/>
            </a:lvl1pPr>
          </a:lstStyle>
          <a:p>
            <a:pPr>
              <a:defRPr/>
            </a:pPr>
            <a:fld id="{2392EC1C-9DCF-4A2A-88E7-A2C3A4ECE853}" type="datetimeFigureOut">
              <a:rPr lang="de-AT"/>
              <a:pPr>
                <a:defRPr/>
              </a:pPr>
              <a:t>07.06.2022</a:t>
            </a:fld>
            <a:endParaRPr lang="de-AT"/>
          </a:p>
        </p:txBody>
      </p:sp>
      <p:sp>
        <p:nvSpPr>
          <p:cNvPr id="5" name="Fußzeilenplatzhalter 4">
            <a:extLst>
              <a:ext uri="{FF2B5EF4-FFF2-40B4-BE49-F238E27FC236}">
                <a16:creationId xmlns:a16="http://schemas.microsoft.com/office/drawing/2014/main" id="{A8009417-0444-D5E1-7E18-8B84F27AA68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9813916-1CB7-20E6-96F0-9036DDB6A0D4}"/>
              </a:ext>
            </a:extLst>
          </p:cNvPr>
          <p:cNvSpPr>
            <a:spLocks noGrp="1"/>
          </p:cNvSpPr>
          <p:nvPr>
            <p:ph type="sldNum" sz="quarter" idx="12"/>
          </p:nvPr>
        </p:nvSpPr>
        <p:spPr/>
        <p:txBody>
          <a:bodyPr/>
          <a:lstStyle>
            <a:lvl1pPr>
              <a:defRPr/>
            </a:lvl1pPr>
          </a:lstStyle>
          <a:p>
            <a:pPr>
              <a:defRPr/>
            </a:pPr>
            <a:fld id="{0A09B8F0-F969-4DD4-B184-28C1A1E8FF2B}" type="slidenum">
              <a:rPr lang="de-AT" altLang="de-DE"/>
              <a:pPr>
                <a:defRPr/>
              </a:pPr>
              <a:t>‹Nr.›</a:t>
            </a:fld>
            <a:endParaRPr lang="de-AT" altLang="de-DE"/>
          </a:p>
        </p:txBody>
      </p:sp>
    </p:spTree>
    <p:extLst>
      <p:ext uri="{BB962C8B-B14F-4D97-AF65-F5344CB8AC3E}">
        <p14:creationId xmlns:p14="http://schemas.microsoft.com/office/powerpoint/2010/main" val="3269565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a:prstGeom prst="rect">
            <a:avLst/>
          </a:prstGeom>
        </p:spPr>
        <p:txBody>
          <a:bodyPr/>
          <a:lstStyle/>
          <a:p>
            <a:r>
              <a:rPr lang="de-DE" dirty="0"/>
              <a:t>Titelmasterformat durch Klicken bearbeiten</a:t>
            </a:r>
            <a:endParaRPr lang="de-AT" dirty="0"/>
          </a:p>
        </p:txBody>
      </p:sp>
      <p:sp>
        <p:nvSpPr>
          <p:cNvPr id="3" name="Inhaltsplatzhalter 2"/>
          <p:cNvSpPr>
            <a:spLocks noGrp="1"/>
          </p:cNvSpPr>
          <p:nvPr>
            <p:ph idx="1"/>
          </p:nvPr>
        </p:nvSpPr>
        <p:spPr>
          <a:xfrm>
            <a:off x="323850" y="2060575"/>
            <a:ext cx="8229600" cy="4083050"/>
          </a:xfrm>
          <a:prstGeom prst="rect">
            <a:avLst/>
          </a:prstGeom>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A6CA6288-1C9E-4E19-D117-70CCF9F6372E}"/>
              </a:ext>
            </a:extLst>
          </p:cNvPr>
          <p:cNvSpPr>
            <a:spLocks noGrp="1"/>
          </p:cNvSpPr>
          <p:nvPr>
            <p:ph type="dt" sz="half" idx="10"/>
          </p:nvPr>
        </p:nvSpPr>
        <p:spPr/>
        <p:txBody>
          <a:bodyPr/>
          <a:lstStyle>
            <a:lvl1pPr>
              <a:defRPr/>
            </a:lvl1pPr>
          </a:lstStyle>
          <a:p>
            <a:pPr>
              <a:defRPr/>
            </a:pPr>
            <a:fld id="{95D2F062-23F2-45F5-B2C5-787E13418787}" type="datetimeFigureOut">
              <a:rPr lang="de-AT"/>
              <a:pPr>
                <a:defRPr/>
              </a:pPr>
              <a:t>07.06.2022</a:t>
            </a:fld>
            <a:endParaRPr lang="de-AT"/>
          </a:p>
        </p:txBody>
      </p:sp>
      <p:sp>
        <p:nvSpPr>
          <p:cNvPr id="5" name="Fußzeilenplatzhalter 4">
            <a:extLst>
              <a:ext uri="{FF2B5EF4-FFF2-40B4-BE49-F238E27FC236}">
                <a16:creationId xmlns:a16="http://schemas.microsoft.com/office/drawing/2014/main" id="{0BBB89C8-CF37-D924-93AB-A0832FEDA896}"/>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4CE5AAF9-5B6B-6392-EF2C-E413509CCF58}"/>
              </a:ext>
            </a:extLst>
          </p:cNvPr>
          <p:cNvSpPr>
            <a:spLocks noGrp="1"/>
          </p:cNvSpPr>
          <p:nvPr>
            <p:ph type="sldNum" sz="quarter" idx="12"/>
          </p:nvPr>
        </p:nvSpPr>
        <p:spPr/>
        <p:txBody>
          <a:bodyPr/>
          <a:lstStyle>
            <a:lvl1pPr>
              <a:defRPr/>
            </a:lvl1pPr>
          </a:lstStyle>
          <a:p>
            <a:pPr>
              <a:defRPr/>
            </a:pPr>
            <a:fld id="{BDA354DC-2A83-44D5-9E82-B3F61547B516}" type="slidenum">
              <a:rPr lang="de-AT" altLang="de-DE"/>
              <a:pPr>
                <a:defRPr/>
              </a:pPr>
              <a:t>‹Nr.›</a:t>
            </a:fld>
            <a:endParaRPr lang="de-AT" altLang="de-DE"/>
          </a:p>
        </p:txBody>
      </p:sp>
    </p:spTree>
    <p:extLst>
      <p:ext uri="{BB962C8B-B14F-4D97-AF65-F5344CB8AC3E}">
        <p14:creationId xmlns:p14="http://schemas.microsoft.com/office/powerpoint/2010/main" val="389177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234B1527-FBB1-523A-37F1-8BA46F564DDF}"/>
              </a:ext>
            </a:extLst>
          </p:cNvPr>
          <p:cNvSpPr>
            <a:spLocks noGrp="1"/>
          </p:cNvSpPr>
          <p:nvPr>
            <p:ph type="dt" sz="half" idx="10"/>
          </p:nvPr>
        </p:nvSpPr>
        <p:spPr/>
        <p:txBody>
          <a:bodyPr/>
          <a:lstStyle>
            <a:lvl1pPr>
              <a:defRPr/>
            </a:lvl1pPr>
          </a:lstStyle>
          <a:p>
            <a:pPr>
              <a:defRPr/>
            </a:pPr>
            <a:fld id="{F176001E-48F7-4A7F-B38F-ED39BABC25CE}" type="datetimeFigureOut">
              <a:rPr lang="de-AT"/>
              <a:pPr>
                <a:defRPr/>
              </a:pPr>
              <a:t>07.06.2022</a:t>
            </a:fld>
            <a:endParaRPr lang="de-AT"/>
          </a:p>
        </p:txBody>
      </p:sp>
      <p:sp>
        <p:nvSpPr>
          <p:cNvPr id="5" name="Fußzeilenplatzhalter 4">
            <a:extLst>
              <a:ext uri="{FF2B5EF4-FFF2-40B4-BE49-F238E27FC236}">
                <a16:creationId xmlns:a16="http://schemas.microsoft.com/office/drawing/2014/main" id="{1B75B7DA-B422-875B-9523-F37E1802207B}"/>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C14B419-F65E-A461-EDF3-622298E4D0A4}"/>
              </a:ext>
            </a:extLst>
          </p:cNvPr>
          <p:cNvSpPr>
            <a:spLocks noGrp="1"/>
          </p:cNvSpPr>
          <p:nvPr>
            <p:ph type="sldNum" sz="quarter" idx="12"/>
          </p:nvPr>
        </p:nvSpPr>
        <p:spPr/>
        <p:txBody>
          <a:bodyPr/>
          <a:lstStyle>
            <a:lvl1pPr>
              <a:defRPr/>
            </a:lvl1pPr>
          </a:lstStyle>
          <a:p>
            <a:pPr>
              <a:defRPr/>
            </a:pPr>
            <a:fld id="{F8A3A9C0-98A4-4D39-A35F-9D902A4AF027}" type="slidenum">
              <a:rPr lang="de-AT" altLang="de-DE"/>
              <a:pPr>
                <a:defRPr/>
              </a:pPr>
              <a:t>‹Nr.›</a:t>
            </a:fld>
            <a:endParaRPr lang="de-AT" altLang="de-DE"/>
          </a:p>
        </p:txBody>
      </p:sp>
    </p:spTree>
    <p:extLst>
      <p:ext uri="{BB962C8B-B14F-4D97-AF65-F5344CB8AC3E}">
        <p14:creationId xmlns:p14="http://schemas.microsoft.com/office/powerpoint/2010/main" val="1224583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FF9EA6E6-2395-4978-C45C-68F5969960D7}"/>
              </a:ext>
            </a:extLst>
          </p:cNvPr>
          <p:cNvSpPr>
            <a:spLocks noGrp="1"/>
          </p:cNvSpPr>
          <p:nvPr>
            <p:ph type="dt" sz="half" idx="10"/>
          </p:nvPr>
        </p:nvSpPr>
        <p:spPr/>
        <p:txBody>
          <a:bodyPr/>
          <a:lstStyle>
            <a:lvl1pPr>
              <a:defRPr/>
            </a:lvl1pPr>
          </a:lstStyle>
          <a:p>
            <a:pPr>
              <a:defRPr/>
            </a:pPr>
            <a:fld id="{2A2BA816-6B6C-47BD-9F9E-B18F5E9F9B51}" type="datetimeFigureOut">
              <a:rPr lang="de-AT"/>
              <a:pPr>
                <a:defRPr/>
              </a:pPr>
              <a:t>07.06.2022</a:t>
            </a:fld>
            <a:endParaRPr lang="de-AT"/>
          </a:p>
        </p:txBody>
      </p:sp>
      <p:sp>
        <p:nvSpPr>
          <p:cNvPr id="6" name="Fußzeilenplatzhalter 4">
            <a:extLst>
              <a:ext uri="{FF2B5EF4-FFF2-40B4-BE49-F238E27FC236}">
                <a16:creationId xmlns:a16="http://schemas.microsoft.com/office/drawing/2014/main" id="{BAB93E0F-73C7-03BE-EDE1-7929B5BEDE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4BB16DF-3910-8F62-7F55-6383897DE940}"/>
              </a:ext>
            </a:extLst>
          </p:cNvPr>
          <p:cNvSpPr>
            <a:spLocks noGrp="1"/>
          </p:cNvSpPr>
          <p:nvPr>
            <p:ph type="sldNum" sz="quarter" idx="12"/>
          </p:nvPr>
        </p:nvSpPr>
        <p:spPr/>
        <p:txBody>
          <a:bodyPr/>
          <a:lstStyle>
            <a:lvl1pPr>
              <a:defRPr/>
            </a:lvl1pPr>
          </a:lstStyle>
          <a:p>
            <a:pPr>
              <a:defRPr/>
            </a:pPr>
            <a:fld id="{9C954B4D-46A4-49B8-AF18-59C630435E07}" type="slidenum">
              <a:rPr lang="de-AT" altLang="de-DE"/>
              <a:pPr>
                <a:defRPr/>
              </a:pPr>
              <a:t>‹Nr.›</a:t>
            </a:fld>
            <a:endParaRPr lang="de-AT" altLang="de-DE"/>
          </a:p>
        </p:txBody>
      </p:sp>
    </p:spTree>
    <p:extLst>
      <p:ext uri="{BB962C8B-B14F-4D97-AF65-F5344CB8AC3E}">
        <p14:creationId xmlns:p14="http://schemas.microsoft.com/office/powerpoint/2010/main" val="1869480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E8A95924-CC3F-A27D-C427-406A0EF524EC}"/>
              </a:ext>
            </a:extLst>
          </p:cNvPr>
          <p:cNvSpPr>
            <a:spLocks noGrp="1"/>
          </p:cNvSpPr>
          <p:nvPr>
            <p:ph type="dt" sz="half" idx="10"/>
          </p:nvPr>
        </p:nvSpPr>
        <p:spPr/>
        <p:txBody>
          <a:bodyPr/>
          <a:lstStyle>
            <a:lvl1pPr>
              <a:defRPr/>
            </a:lvl1pPr>
          </a:lstStyle>
          <a:p>
            <a:pPr>
              <a:defRPr/>
            </a:pPr>
            <a:fld id="{F473F71D-60C3-4E69-84E3-385C51AA011F}" type="datetimeFigureOut">
              <a:rPr lang="de-AT"/>
              <a:pPr>
                <a:defRPr/>
              </a:pPr>
              <a:t>07.06.2022</a:t>
            </a:fld>
            <a:endParaRPr lang="de-AT"/>
          </a:p>
        </p:txBody>
      </p:sp>
      <p:sp>
        <p:nvSpPr>
          <p:cNvPr id="8" name="Fußzeilenplatzhalter 4">
            <a:extLst>
              <a:ext uri="{FF2B5EF4-FFF2-40B4-BE49-F238E27FC236}">
                <a16:creationId xmlns:a16="http://schemas.microsoft.com/office/drawing/2014/main" id="{BF832C37-1D1C-8B82-5047-BE68F5529171}"/>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DF00544F-EACB-25D6-80D6-7C81D28DA6F6}"/>
              </a:ext>
            </a:extLst>
          </p:cNvPr>
          <p:cNvSpPr>
            <a:spLocks noGrp="1"/>
          </p:cNvSpPr>
          <p:nvPr>
            <p:ph type="sldNum" sz="quarter" idx="12"/>
          </p:nvPr>
        </p:nvSpPr>
        <p:spPr/>
        <p:txBody>
          <a:bodyPr/>
          <a:lstStyle>
            <a:lvl1pPr>
              <a:defRPr/>
            </a:lvl1pPr>
          </a:lstStyle>
          <a:p>
            <a:pPr>
              <a:defRPr/>
            </a:pPr>
            <a:fld id="{0B892A76-0B49-4779-918E-9FD364840C42}" type="slidenum">
              <a:rPr lang="de-AT" altLang="de-DE"/>
              <a:pPr>
                <a:defRPr/>
              </a:pPr>
              <a:t>‹Nr.›</a:t>
            </a:fld>
            <a:endParaRPr lang="de-AT" altLang="de-DE"/>
          </a:p>
        </p:txBody>
      </p:sp>
    </p:spTree>
    <p:extLst>
      <p:ext uri="{BB962C8B-B14F-4D97-AF65-F5344CB8AC3E}">
        <p14:creationId xmlns:p14="http://schemas.microsoft.com/office/powerpoint/2010/main" val="870751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306388" y="893763"/>
            <a:ext cx="8229600" cy="677862"/>
          </a:xfrm>
          <a:prstGeom prst="rect">
            <a:avLst/>
          </a:prstGeom>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3ACADB97-C505-5554-7CA5-BD1EF87F4942}"/>
              </a:ext>
            </a:extLst>
          </p:cNvPr>
          <p:cNvSpPr>
            <a:spLocks noGrp="1"/>
          </p:cNvSpPr>
          <p:nvPr>
            <p:ph type="dt" sz="half" idx="10"/>
          </p:nvPr>
        </p:nvSpPr>
        <p:spPr/>
        <p:txBody>
          <a:bodyPr/>
          <a:lstStyle>
            <a:lvl1pPr>
              <a:defRPr/>
            </a:lvl1pPr>
          </a:lstStyle>
          <a:p>
            <a:pPr>
              <a:defRPr/>
            </a:pPr>
            <a:fld id="{46BBB86B-88B1-4537-91C2-5AEBE7F77A61}" type="datetimeFigureOut">
              <a:rPr lang="de-AT"/>
              <a:pPr>
                <a:defRPr/>
              </a:pPr>
              <a:t>07.06.2022</a:t>
            </a:fld>
            <a:endParaRPr lang="de-AT"/>
          </a:p>
        </p:txBody>
      </p:sp>
      <p:sp>
        <p:nvSpPr>
          <p:cNvPr id="4" name="Fußzeilenplatzhalter 4">
            <a:extLst>
              <a:ext uri="{FF2B5EF4-FFF2-40B4-BE49-F238E27FC236}">
                <a16:creationId xmlns:a16="http://schemas.microsoft.com/office/drawing/2014/main" id="{077F6582-5CBB-CCD4-1123-4CD8A3055920}"/>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5A11036-41D6-0BF3-C00B-20112576742C}"/>
              </a:ext>
            </a:extLst>
          </p:cNvPr>
          <p:cNvSpPr>
            <a:spLocks noGrp="1"/>
          </p:cNvSpPr>
          <p:nvPr>
            <p:ph type="sldNum" sz="quarter" idx="12"/>
          </p:nvPr>
        </p:nvSpPr>
        <p:spPr/>
        <p:txBody>
          <a:bodyPr/>
          <a:lstStyle>
            <a:lvl1pPr>
              <a:defRPr/>
            </a:lvl1pPr>
          </a:lstStyle>
          <a:p>
            <a:pPr>
              <a:defRPr/>
            </a:pPr>
            <a:fld id="{C9706CB3-7849-4DE7-935A-DDAB963B990B}" type="slidenum">
              <a:rPr lang="de-AT" altLang="de-DE"/>
              <a:pPr>
                <a:defRPr/>
              </a:pPr>
              <a:t>‹Nr.›</a:t>
            </a:fld>
            <a:endParaRPr lang="de-AT" altLang="de-DE"/>
          </a:p>
        </p:txBody>
      </p:sp>
    </p:spTree>
    <p:extLst>
      <p:ext uri="{BB962C8B-B14F-4D97-AF65-F5344CB8AC3E}">
        <p14:creationId xmlns:p14="http://schemas.microsoft.com/office/powerpoint/2010/main" val="4146256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FE5EC2C-4661-98D1-B046-8E633CC42B50}"/>
              </a:ext>
            </a:extLst>
          </p:cNvPr>
          <p:cNvSpPr>
            <a:spLocks noGrp="1"/>
          </p:cNvSpPr>
          <p:nvPr>
            <p:ph type="dt" sz="half" idx="10"/>
          </p:nvPr>
        </p:nvSpPr>
        <p:spPr/>
        <p:txBody>
          <a:bodyPr/>
          <a:lstStyle>
            <a:lvl1pPr>
              <a:defRPr/>
            </a:lvl1pPr>
          </a:lstStyle>
          <a:p>
            <a:pPr>
              <a:defRPr/>
            </a:pPr>
            <a:fld id="{4A42F02E-7FB3-4D18-8CDE-265DC57F4593}" type="datetimeFigureOut">
              <a:rPr lang="de-AT"/>
              <a:pPr>
                <a:defRPr/>
              </a:pPr>
              <a:t>07.06.2022</a:t>
            </a:fld>
            <a:endParaRPr lang="de-AT"/>
          </a:p>
        </p:txBody>
      </p:sp>
      <p:sp>
        <p:nvSpPr>
          <p:cNvPr id="3" name="Fußzeilenplatzhalter 4">
            <a:extLst>
              <a:ext uri="{FF2B5EF4-FFF2-40B4-BE49-F238E27FC236}">
                <a16:creationId xmlns:a16="http://schemas.microsoft.com/office/drawing/2014/main" id="{C34D12B9-623A-4EBE-7A01-2EDF0914C315}"/>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0055C651-6AA2-DD1C-B3FF-A6E8E2C97B27}"/>
              </a:ext>
            </a:extLst>
          </p:cNvPr>
          <p:cNvSpPr>
            <a:spLocks noGrp="1"/>
          </p:cNvSpPr>
          <p:nvPr>
            <p:ph type="sldNum" sz="quarter" idx="12"/>
          </p:nvPr>
        </p:nvSpPr>
        <p:spPr/>
        <p:txBody>
          <a:bodyPr/>
          <a:lstStyle>
            <a:lvl1pPr>
              <a:defRPr/>
            </a:lvl1pPr>
          </a:lstStyle>
          <a:p>
            <a:pPr>
              <a:defRPr/>
            </a:pPr>
            <a:fld id="{7D0B0686-B217-4DF3-A35B-1727B5F8F745}" type="slidenum">
              <a:rPr lang="de-AT" altLang="de-DE"/>
              <a:pPr>
                <a:defRPr/>
              </a:pPr>
              <a:t>‹Nr.›</a:t>
            </a:fld>
            <a:endParaRPr lang="de-AT" altLang="de-DE"/>
          </a:p>
        </p:txBody>
      </p:sp>
    </p:spTree>
    <p:extLst>
      <p:ext uri="{BB962C8B-B14F-4D97-AF65-F5344CB8AC3E}">
        <p14:creationId xmlns:p14="http://schemas.microsoft.com/office/powerpoint/2010/main" val="1047979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DE68C566-D740-EC25-D655-1F5FBE87F349}"/>
              </a:ext>
            </a:extLst>
          </p:cNvPr>
          <p:cNvSpPr>
            <a:spLocks noGrp="1"/>
          </p:cNvSpPr>
          <p:nvPr>
            <p:ph type="dt" sz="half" idx="10"/>
          </p:nvPr>
        </p:nvSpPr>
        <p:spPr/>
        <p:txBody>
          <a:bodyPr/>
          <a:lstStyle>
            <a:lvl1pPr>
              <a:defRPr/>
            </a:lvl1pPr>
          </a:lstStyle>
          <a:p>
            <a:pPr>
              <a:defRPr/>
            </a:pPr>
            <a:fld id="{5F6B5DEB-FAB7-41B1-9C89-92FC5735BDEC}" type="datetimeFigureOut">
              <a:rPr lang="de-AT"/>
              <a:pPr>
                <a:defRPr/>
              </a:pPr>
              <a:t>07.06.2022</a:t>
            </a:fld>
            <a:endParaRPr lang="de-AT"/>
          </a:p>
        </p:txBody>
      </p:sp>
      <p:sp>
        <p:nvSpPr>
          <p:cNvPr id="6" name="Fußzeilenplatzhalter 4">
            <a:extLst>
              <a:ext uri="{FF2B5EF4-FFF2-40B4-BE49-F238E27FC236}">
                <a16:creationId xmlns:a16="http://schemas.microsoft.com/office/drawing/2014/main" id="{2CEA50AB-ED00-59B6-31A7-E777DCAC6C72}"/>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C4F5BA7-B669-F2E7-1EE5-078216A88FED}"/>
              </a:ext>
            </a:extLst>
          </p:cNvPr>
          <p:cNvSpPr>
            <a:spLocks noGrp="1"/>
          </p:cNvSpPr>
          <p:nvPr>
            <p:ph type="sldNum" sz="quarter" idx="12"/>
          </p:nvPr>
        </p:nvSpPr>
        <p:spPr/>
        <p:txBody>
          <a:bodyPr/>
          <a:lstStyle>
            <a:lvl1pPr>
              <a:defRPr/>
            </a:lvl1pPr>
          </a:lstStyle>
          <a:p>
            <a:pPr>
              <a:defRPr/>
            </a:pPr>
            <a:fld id="{E879131C-FC83-49C0-AD5B-819A15C16A8E}" type="slidenum">
              <a:rPr lang="de-AT" altLang="de-DE"/>
              <a:pPr>
                <a:defRPr/>
              </a:pPr>
              <a:t>‹Nr.›</a:t>
            </a:fld>
            <a:endParaRPr lang="de-AT" altLang="de-DE"/>
          </a:p>
        </p:txBody>
      </p:sp>
    </p:spTree>
    <p:extLst>
      <p:ext uri="{BB962C8B-B14F-4D97-AF65-F5344CB8AC3E}">
        <p14:creationId xmlns:p14="http://schemas.microsoft.com/office/powerpoint/2010/main" val="8020419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6FCABFC7-BECE-F1A0-1203-EA076C07370F}"/>
              </a:ext>
            </a:extLst>
          </p:cNvPr>
          <p:cNvSpPr>
            <a:spLocks noGrp="1"/>
          </p:cNvSpPr>
          <p:nvPr>
            <p:ph type="dt" sz="half" idx="10"/>
          </p:nvPr>
        </p:nvSpPr>
        <p:spPr/>
        <p:txBody>
          <a:bodyPr/>
          <a:lstStyle>
            <a:lvl1pPr>
              <a:defRPr/>
            </a:lvl1pPr>
          </a:lstStyle>
          <a:p>
            <a:pPr>
              <a:defRPr/>
            </a:pPr>
            <a:fld id="{DE86F1C2-4AB1-41BF-B529-F304A3F4160E}" type="datetimeFigureOut">
              <a:rPr lang="de-AT"/>
              <a:pPr>
                <a:defRPr/>
              </a:pPr>
              <a:t>07.06.2022</a:t>
            </a:fld>
            <a:endParaRPr lang="de-AT"/>
          </a:p>
        </p:txBody>
      </p:sp>
      <p:sp>
        <p:nvSpPr>
          <p:cNvPr id="6" name="Fußzeilenplatzhalter 4">
            <a:extLst>
              <a:ext uri="{FF2B5EF4-FFF2-40B4-BE49-F238E27FC236}">
                <a16:creationId xmlns:a16="http://schemas.microsoft.com/office/drawing/2014/main" id="{6ACFE1FF-ED1A-ED4A-BE63-FB594ED8DADA}"/>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0936791-C74D-64AA-8F7F-0563CB3530FC}"/>
              </a:ext>
            </a:extLst>
          </p:cNvPr>
          <p:cNvSpPr>
            <a:spLocks noGrp="1"/>
          </p:cNvSpPr>
          <p:nvPr>
            <p:ph type="sldNum" sz="quarter" idx="12"/>
          </p:nvPr>
        </p:nvSpPr>
        <p:spPr/>
        <p:txBody>
          <a:bodyPr/>
          <a:lstStyle>
            <a:lvl1pPr>
              <a:defRPr/>
            </a:lvl1pPr>
          </a:lstStyle>
          <a:p>
            <a:pPr>
              <a:defRPr/>
            </a:pPr>
            <a:fld id="{413C9EF8-135D-4FB6-BE97-D973FE19BB2C}" type="slidenum">
              <a:rPr lang="de-AT" altLang="de-DE"/>
              <a:pPr>
                <a:defRPr/>
              </a:pPr>
              <a:t>‹Nr.›</a:t>
            </a:fld>
            <a:endParaRPr lang="de-AT" altLang="de-DE"/>
          </a:p>
        </p:txBody>
      </p:sp>
    </p:spTree>
    <p:extLst>
      <p:ext uri="{BB962C8B-B14F-4D97-AF65-F5344CB8AC3E}">
        <p14:creationId xmlns:p14="http://schemas.microsoft.com/office/powerpoint/2010/main" val="402309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808796B1-7475-37D6-CF9F-F98A1F7C7DF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B781D845-5007-284E-EAB0-91BB049BE00B}"/>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1936F39-D718-1B44-95A1-2E53FDA46C9A}"/>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16" name="Datumsplatzhalter 3">
            <a:extLst>
              <a:ext uri="{FF2B5EF4-FFF2-40B4-BE49-F238E27FC236}">
                <a16:creationId xmlns:a16="http://schemas.microsoft.com/office/drawing/2014/main" id="{C92A8B2C-7FD8-C3DB-4909-875B2176471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FB2D9638-439A-4C38-AD37-AC09B61F9477}" type="datetimeFigureOut">
              <a:rPr lang="de-AT"/>
              <a:pPr>
                <a:defRPr/>
              </a:pPr>
              <a:t>07.06.2022</a:t>
            </a:fld>
            <a:endParaRPr lang="de-AT"/>
          </a:p>
        </p:txBody>
      </p:sp>
      <p:sp>
        <p:nvSpPr>
          <p:cNvPr id="17" name="Fußzeilenplatzhalter 4">
            <a:extLst>
              <a:ext uri="{FF2B5EF4-FFF2-40B4-BE49-F238E27FC236}">
                <a16:creationId xmlns:a16="http://schemas.microsoft.com/office/drawing/2014/main" id="{49EFCEAF-E959-4933-9A59-8DDBD1B2D75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18" name="Foliennummernplatzhalter 5">
            <a:extLst>
              <a:ext uri="{FF2B5EF4-FFF2-40B4-BE49-F238E27FC236}">
                <a16:creationId xmlns:a16="http://schemas.microsoft.com/office/drawing/2014/main" id="{85119B27-E6E6-2C12-A741-CBF734F63320}"/>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9BAC1EE1-F320-4D8D-AC6F-F26D26D23D8D}" type="slidenum">
              <a:rPr lang="de-AT" altLang="de-DE"/>
              <a:pPr>
                <a:defRPr/>
              </a:pPr>
              <a:t>‹Nr.›</a:t>
            </a:fld>
            <a:endParaRPr lang="de-AT" altLang="de-DE"/>
          </a:p>
        </p:txBody>
      </p:sp>
      <p:pic>
        <p:nvPicPr>
          <p:cNvPr id="1032" name="Picture 19">
            <a:extLst>
              <a:ext uri="{FF2B5EF4-FFF2-40B4-BE49-F238E27FC236}">
                <a16:creationId xmlns:a16="http://schemas.microsoft.com/office/drawing/2014/main" id="{E4A24B4D-198D-4695-C184-C42EB3933BD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472C23CB-0B11-A0DB-08CA-810B1D1CB0AE}"/>
              </a:ext>
            </a:extLst>
          </p:cNvPr>
          <p:cNvPicPr preferRelativeResize="0">
            <a:picLocks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6602413"/>
            <a:ext cx="9144000" cy="2555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 name="Rechteck 21">
            <a:extLst>
              <a:ext uri="{FF2B5EF4-FFF2-40B4-BE49-F238E27FC236}">
                <a16:creationId xmlns:a16="http://schemas.microsoft.com/office/drawing/2014/main" id="{0DF0DBD8-8D67-05A8-775D-99E3EE8F0FB5}"/>
              </a:ext>
            </a:extLst>
          </p:cNvPr>
          <p:cNvSpPr>
            <a:spLocks noChangeArrowheads="1"/>
          </p:cNvSpPr>
          <p:nvPr userDrawn="1"/>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2023</a:t>
            </a:r>
          </a:p>
        </p:txBody>
      </p:sp>
      <p:pic>
        <p:nvPicPr>
          <p:cNvPr id="1035" name="Picture 13" descr="I:\500-vs_hs\Aushilfen\___Carina\Unterwegs\uw1_schriftzug_weiss.gif">
            <a:extLst>
              <a:ext uri="{FF2B5EF4-FFF2-40B4-BE49-F238E27FC236}">
                <a16:creationId xmlns:a16="http://schemas.microsoft.com/office/drawing/2014/main" id="{4BF6F9F2-18D0-06DF-E8D5-5564FBDA6F2D}"/>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50825" y="77788"/>
            <a:ext cx="1944688"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el 1">
            <a:extLst>
              <a:ext uri="{FF2B5EF4-FFF2-40B4-BE49-F238E27FC236}">
                <a16:creationId xmlns:a16="http://schemas.microsoft.com/office/drawing/2014/main" id="{CC9E85C8-73C7-268F-A445-E8E93562923C}"/>
              </a:ext>
            </a:extLst>
          </p:cNvPr>
          <p:cNvSpPr>
            <a:spLocks noGrp="1"/>
          </p:cNvSpPr>
          <p:nvPr>
            <p:ph type="title"/>
          </p:nvPr>
        </p:nvSpPr>
        <p:spPr>
          <a:xfrm>
            <a:off x="323850" y="2060575"/>
            <a:ext cx="8229600" cy="677863"/>
          </a:xfrm>
        </p:spPr>
        <p:txBody>
          <a:bodyPr/>
          <a:lstStyle/>
          <a:p>
            <a:r>
              <a:rPr lang="de-AT" altLang="de-DE"/>
              <a:t>Lawinenschutzmaßnahmen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48" descr="I:\xxx-transfer\Gregori\UW1_Karten_und_Zeichnungen\UW1_57_Lawinenschutz.jpg">
            <a:extLst>
              <a:ext uri="{FF2B5EF4-FFF2-40B4-BE49-F238E27FC236}">
                <a16:creationId xmlns:a16="http://schemas.microsoft.com/office/drawing/2014/main" id="{880EB73E-3C76-C511-E3B1-C4C4419F54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836613"/>
            <a:ext cx="8208963" cy="401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llipse 4">
            <a:extLst>
              <a:ext uri="{FF2B5EF4-FFF2-40B4-BE49-F238E27FC236}">
                <a16:creationId xmlns:a16="http://schemas.microsoft.com/office/drawing/2014/main" id="{BE78CD34-EBF6-1068-0151-A14696449EFA}"/>
              </a:ext>
            </a:extLst>
          </p:cNvPr>
          <p:cNvSpPr/>
          <p:nvPr/>
        </p:nvSpPr>
        <p:spPr>
          <a:xfrm>
            <a:off x="1331913" y="2133600"/>
            <a:ext cx="503237"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5</a:t>
            </a:r>
          </a:p>
        </p:txBody>
      </p:sp>
      <p:sp>
        <p:nvSpPr>
          <p:cNvPr id="6" name="Ellipse 5">
            <a:extLst>
              <a:ext uri="{FF2B5EF4-FFF2-40B4-BE49-F238E27FC236}">
                <a16:creationId xmlns:a16="http://schemas.microsoft.com/office/drawing/2014/main" id="{ED59823D-58B4-5324-CC64-77F1562B483A}"/>
              </a:ext>
            </a:extLst>
          </p:cNvPr>
          <p:cNvSpPr/>
          <p:nvPr/>
        </p:nvSpPr>
        <p:spPr>
          <a:xfrm>
            <a:off x="3543300" y="3371850"/>
            <a:ext cx="503238"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4</a:t>
            </a:r>
          </a:p>
        </p:txBody>
      </p:sp>
      <p:sp>
        <p:nvSpPr>
          <p:cNvPr id="7" name="Ellipse 6">
            <a:extLst>
              <a:ext uri="{FF2B5EF4-FFF2-40B4-BE49-F238E27FC236}">
                <a16:creationId xmlns:a16="http://schemas.microsoft.com/office/drawing/2014/main" id="{3AFAC321-503C-665A-81E9-22C757280CC9}"/>
              </a:ext>
            </a:extLst>
          </p:cNvPr>
          <p:cNvSpPr/>
          <p:nvPr/>
        </p:nvSpPr>
        <p:spPr>
          <a:xfrm>
            <a:off x="4500563" y="1268413"/>
            <a:ext cx="503237"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2</a:t>
            </a:r>
          </a:p>
        </p:txBody>
      </p:sp>
      <p:sp>
        <p:nvSpPr>
          <p:cNvPr id="8" name="Ellipse 7">
            <a:extLst>
              <a:ext uri="{FF2B5EF4-FFF2-40B4-BE49-F238E27FC236}">
                <a16:creationId xmlns:a16="http://schemas.microsoft.com/office/drawing/2014/main" id="{0F44F103-2F69-2B3F-87DE-3F5EE9B5B26F}"/>
              </a:ext>
            </a:extLst>
          </p:cNvPr>
          <p:cNvSpPr/>
          <p:nvPr/>
        </p:nvSpPr>
        <p:spPr>
          <a:xfrm>
            <a:off x="5724525" y="1550988"/>
            <a:ext cx="503238"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1</a:t>
            </a:r>
          </a:p>
        </p:txBody>
      </p:sp>
      <p:sp>
        <p:nvSpPr>
          <p:cNvPr id="9" name="Ellipse 8">
            <a:extLst>
              <a:ext uri="{FF2B5EF4-FFF2-40B4-BE49-F238E27FC236}">
                <a16:creationId xmlns:a16="http://schemas.microsoft.com/office/drawing/2014/main" id="{6BBEBD1F-DC0B-43BC-416E-F4CC207BA933}"/>
              </a:ext>
            </a:extLst>
          </p:cNvPr>
          <p:cNvSpPr/>
          <p:nvPr/>
        </p:nvSpPr>
        <p:spPr>
          <a:xfrm>
            <a:off x="6875463" y="2341563"/>
            <a:ext cx="504825"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6</a:t>
            </a:r>
          </a:p>
        </p:txBody>
      </p:sp>
      <p:sp>
        <p:nvSpPr>
          <p:cNvPr id="10" name="Ellipse 9">
            <a:extLst>
              <a:ext uri="{FF2B5EF4-FFF2-40B4-BE49-F238E27FC236}">
                <a16:creationId xmlns:a16="http://schemas.microsoft.com/office/drawing/2014/main" id="{F6AA869C-C080-6AF9-3584-3B44C590DBBC}"/>
              </a:ext>
            </a:extLst>
          </p:cNvPr>
          <p:cNvSpPr/>
          <p:nvPr/>
        </p:nvSpPr>
        <p:spPr>
          <a:xfrm>
            <a:off x="8243888" y="4421188"/>
            <a:ext cx="504825"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3</a:t>
            </a:r>
          </a:p>
        </p:txBody>
      </p:sp>
      <p:sp>
        <p:nvSpPr>
          <p:cNvPr id="11" name="Ellipse 10">
            <a:extLst>
              <a:ext uri="{FF2B5EF4-FFF2-40B4-BE49-F238E27FC236}">
                <a16:creationId xmlns:a16="http://schemas.microsoft.com/office/drawing/2014/main" id="{709E1D80-FF50-EF14-AB70-EB5CB620AAC1}"/>
              </a:ext>
            </a:extLst>
          </p:cNvPr>
          <p:cNvSpPr/>
          <p:nvPr/>
        </p:nvSpPr>
        <p:spPr>
          <a:xfrm>
            <a:off x="420688" y="5084763"/>
            <a:ext cx="503237"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1</a:t>
            </a:r>
          </a:p>
        </p:txBody>
      </p:sp>
      <p:sp>
        <p:nvSpPr>
          <p:cNvPr id="12" name="Ellipse 11">
            <a:extLst>
              <a:ext uri="{FF2B5EF4-FFF2-40B4-BE49-F238E27FC236}">
                <a16:creationId xmlns:a16="http://schemas.microsoft.com/office/drawing/2014/main" id="{FEF1E2F9-5E7A-1F91-8F01-07CF3A59ABF1}"/>
              </a:ext>
            </a:extLst>
          </p:cNvPr>
          <p:cNvSpPr/>
          <p:nvPr/>
        </p:nvSpPr>
        <p:spPr>
          <a:xfrm>
            <a:off x="420688" y="5876925"/>
            <a:ext cx="503237"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2</a:t>
            </a:r>
          </a:p>
        </p:txBody>
      </p:sp>
      <p:sp>
        <p:nvSpPr>
          <p:cNvPr id="13" name="Ellipse 12">
            <a:extLst>
              <a:ext uri="{FF2B5EF4-FFF2-40B4-BE49-F238E27FC236}">
                <a16:creationId xmlns:a16="http://schemas.microsoft.com/office/drawing/2014/main" id="{C8A52378-6762-A945-F9B0-C8B8CA62ADA3}"/>
              </a:ext>
            </a:extLst>
          </p:cNvPr>
          <p:cNvSpPr/>
          <p:nvPr/>
        </p:nvSpPr>
        <p:spPr>
          <a:xfrm>
            <a:off x="3203575" y="5084763"/>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5</a:t>
            </a:r>
          </a:p>
        </p:txBody>
      </p:sp>
      <p:sp>
        <p:nvSpPr>
          <p:cNvPr id="14" name="Ellipse 13">
            <a:extLst>
              <a:ext uri="{FF2B5EF4-FFF2-40B4-BE49-F238E27FC236}">
                <a16:creationId xmlns:a16="http://schemas.microsoft.com/office/drawing/2014/main" id="{DC678665-8146-C17A-8E8F-3DB4A2A2EA92}"/>
              </a:ext>
            </a:extLst>
          </p:cNvPr>
          <p:cNvSpPr/>
          <p:nvPr/>
        </p:nvSpPr>
        <p:spPr>
          <a:xfrm>
            <a:off x="3203575" y="5876925"/>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4</a:t>
            </a:r>
          </a:p>
        </p:txBody>
      </p:sp>
      <p:sp>
        <p:nvSpPr>
          <p:cNvPr id="15" name="Ellipse 14">
            <a:extLst>
              <a:ext uri="{FF2B5EF4-FFF2-40B4-BE49-F238E27FC236}">
                <a16:creationId xmlns:a16="http://schemas.microsoft.com/office/drawing/2014/main" id="{E698673F-EFCB-1CB4-3C94-BE6C63D85085}"/>
              </a:ext>
            </a:extLst>
          </p:cNvPr>
          <p:cNvSpPr/>
          <p:nvPr/>
        </p:nvSpPr>
        <p:spPr>
          <a:xfrm>
            <a:off x="6326188" y="5084763"/>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6</a:t>
            </a:r>
          </a:p>
        </p:txBody>
      </p:sp>
      <p:sp>
        <p:nvSpPr>
          <p:cNvPr id="16" name="Ellipse 15">
            <a:extLst>
              <a:ext uri="{FF2B5EF4-FFF2-40B4-BE49-F238E27FC236}">
                <a16:creationId xmlns:a16="http://schemas.microsoft.com/office/drawing/2014/main" id="{B1C24239-255E-CC93-9C39-B620068211D8}"/>
              </a:ext>
            </a:extLst>
          </p:cNvPr>
          <p:cNvSpPr/>
          <p:nvPr/>
        </p:nvSpPr>
        <p:spPr>
          <a:xfrm>
            <a:off x="6326188" y="5876925"/>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rgbClr val="FF0000"/>
                </a:solidFill>
              </a:rPr>
              <a:t>3</a:t>
            </a:r>
          </a:p>
        </p:txBody>
      </p:sp>
      <p:sp>
        <p:nvSpPr>
          <p:cNvPr id="16399" name="Textfeld 16">
            <a:extLst>
              <a:ext uri="{FF2B5EF4-FFF2-40B4-BE49-F238E27FC236}">
                <a16:creationId xmlns:a16="http://schemas.microsoft.com/office/drawing/2014/main" id="{E0BD5805-C381-6F81-2616-4AEA7A0DE334}"/>
              </a:ext>
            </a:extLst>
          </p:cNvPr>
          <p:cNvSpPr txBox="1">
            <a:spLocks noChangeArrowheads="1"/>
          </p:cNvSpPr>
          <p:nvPr/>
        </p:nvSpPr>
        <p:spPr bwMode="auto">
          <a:xfrm>
            <a:off x="1104900" y="5116513"/>
            <a:ext cx="1246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Schutzwald</a:t>
            </a:r>
          </a:p>
        </p:txBody>
      </p:sp>
      <p:sp>
        <p:nvSpPr>
          <p:cNvPr id="16400" name="Textfeld 17">
            <a:extLst>
              <a:ext uri="{FF2B5EF4-FFF2-40B4-BE49-F238E27FC236}">
                <a16:creationId xmlns:a16="http://schemas.microsoft.com/office/drawing/2014/main" id="{885650F1-BAAD-15C1-F72D-D65658EA5B38}"/>
              </a:ext>
            </a:extLst>
          </p:cNvPr>
          <p:cNvSpPr txBox="1">
            <a:spLocks noChangeArrowheads="1"/>
          </p:cNvSpPr>
          <p:nvPr/>
        </p:nvSpPr>
        <p:spPr bwMode="auto">
          <a:xfrm>
            <a:off x="1104900" y="5908675"/>
            <a:ext cx="1957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Lawinensprengung</a:t>
            </a:r>
          </a:p>
        </p:txBody>
      </p:sp>
      <p:sp>
        <p:nvSpPr>
          <p:cNvPr id="16401" name="Textfeld 18">
            <a:extLst>
              <a:ext uri="{FF2B5EF4-FFF2-40B4-BE49-F238E27FC236}">
                <a16:creationId xmlns:a16="http://schemas.microsoft.com/office/drawing/2014/main" id="{73B5D5DA-62D7-CECA-CB0E-B4DB6A82B252}"/>
              </a:ext>
            </a:extLst>
          </p:cNvPr>
          <p:cNvSpPr txBox="1">
            <a:spLocks noChangeArrowheads="1"/>
          </p:cNvSpPr>
          <p:nvPr/>
        </p:nvSpPr>
        <p:spPr bwMode="auto">
          <a:xfrm>
            <a:off x="3883025" y="5108575"/>
            <a:ext cx="2009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Lawinenschutzzaun</a:t>
            </a:r>
          </a:p>
        </p:txBody>
      </p:sp>
      <p:sp>
        <p:nvSpPr>
          <p:cNvPr id="16402" name="Textfeld 19">
            <a:extLst>
              <a:ext uri="{FF2B5EF4-FFF2-40B4-BE49-F238E27FC236}">
                <a16:creationId xmlns:a16="http://schemas.microsoft.com/office/drawing/2014/main" id="{016ADC97-A985-9AF7-4C30-B54A19FA018C}"/>
              </a:ext>
            </a:extLst>
          </p:cNvPr>
          <p:cNvSpPr txBox="1">
            <a:spLocks noChangeArrowheads="1"/>
          </p:cNvSpPr>
          <p:nvPr/>
        </p:nvSpPr>
        <p:spPr bwMode="auto">
          <a:xfrm>
            <a:off x="3883025" y="5900738"/>
            <a:ext cx="1600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Lawinengalerie</a:t>
            </a:r>
          </a:p>
        </p:txBody>
      </p:sp>
      <p:sp>
        <p:nvSpPr>
          <p:cNvPr id="16403" name="Textfeld 20">
            <a:extLst>
              <a:ext uri="{FF2B5EF4-FFF2-40B4-BE49-F238E27FC236}">
                <a16:creationId xmlns:a16="http://schemas.microsoft.com/office/drawing/2014/main" id="{03D24493-468E-B6C1-BEB0-DE114DAB8F8F}"/>
              </a:ext>
            </a:extLst>
          </p:cNvPr>
          <p:cNvSpPr txBox="1">
            <a:spLocks noChangeArrowheads="1"/>
          </p:cNvSpPr>
          <p:nvPr/>
        </p:nvSpPr>
        <p:spPr bwMode="auto">
          <a:xfrm>
            <a:off x="6831013" y="5108575"/>
            <a:ext cx="16017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Lawinenhöcker</a:t>
            </a:r>
          </a:p>
        </p:txBody>
      </p:sp>
      <p:sp>
        <p:nvSpPr>
          <p:cNvPr id="16404" name="Textfeld 21">
            <a:extLst>
              <a:ext uri="{FF2B5EF4-FFF2-40B4-BE49-F238E27FC236}">
                <a16:creationId xmlns:a16="http://schemas.microsoft.com/office/drawing/2014/main" id="{121FBFD9-3D67-E041-8C28-91957211FDA4}"/>
              </a:ext>
            </a:extLst>
          </p:cNvPr>
          <p:cNvSpPr txBox="1">
            <a:spLocks noChangeArrowheads="1"/>
          </p:cNvSpPr>
          <p:nvPr/>
        </p:nvSpPr>
        <p:spPr bwMode="auto">
          <a:xfrm>
            <a:off x="6831013" y="5900738"/>
            <a:ext cx="17383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Lawinenspaltkeil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7410" name="Picture 48" descr="I:\xxx-transfer\Gregori\UW1_Karten_und_Zeichnungen\UW1_57_Lawinenschutz.jpg">
            <a:extLst>
              <a:ext uri="{FF2B5EF4-FFF2-40B4-BE49-F238E27FC236}">
                <a16:creationId xmlns:a16="http://schemas.microsoft.com/office/drawing/2014/main" id="{2AC7E602-98A5-2225-8FAD-0C3A5319BD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836613"/>
            <a:ext cx="8208963" cy="401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Ellipse 4">
            <a:extLst>
              <a:ext uri="{FF2B5EF4-FFF2-40B4-BE49-F238E27FC236}">
                <a16:creationId xmlns:a16="http://schemas.microsoft.com/office/drawing/2014/main" id="{616C8AF4-C384-133C-A98A-D36921802910}"/>
              </a:ext>
            </a:extLst>
          </p:cNvPr>
          <p:cNvSpPr/>
          <p:nvPr/>
        </p:nvSpPr>
        <p:spPr>
          <a:xfrm>
            <a:off x="1331913" y="2133600"/>
            <a:ext cx="503237"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5</a:t>
            </a:r>
          </a:p>
        </p:txBody>
      </p:sp>
      <p:sp>
        <p:nvSpPr>
          <p:cNvPr id="6" name="Ellipse 5">
            <a:extLst>
              <a:ext uri="{FF2B5EF4-FFF2-40B4-BE49-F238E27FC236}">
                <a16:creationId xmlns:a16="http://schemas.microsoft.com/office/drawing/2014/main" id="{3BA14A65-8E89-10CE-C5D4-3D044CFFD210}"/>
              </a:ext>
            </a:extLst>
          </p:cNvPr>
          <p:cNvSpPr/>
          <p:nvPr/>
        </p:nvSpPr>
        <p:spPr>
          <a:xfrm>
            <a:off x="3543300" y="3371850"/>
            <a:ext cx="503238"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4</a:t>
            </a:r>
          </a:p>
        </p:txBody>
      </p:sp>
      <p:sp>
        <p:nvSpPr>
          <p:cNvPr id="7" name="Ellipse 6">
            <a:extLst>
              <a:ext uri="{FF2B5EF4-FFF2-40B4-BE49-F238E27FC236}">
                <a16:creationId xmlns:a16="http://schemas.microsoft.com/office/drawing/2014/main" id="{77551FCA-6165-0993-17A7-E82E66F43576}"/>
              </a:ext>
            </a:extLst>
          </p:cNvPr>
          <p:cNvSpPr/>
          <p:nvPr/>
        </p:nvSpPr>
        <p:spPr>
          <a:xfrm>
            <a:off x="4500563" y="1268413"/>
            <a:ext cx="503237"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2</a:t>
            </a:r>
          </a:p>
        </p:txBody>
      </p:sp>
      <p:sp>
        <p:nvSpPr>
          <p:cNvPr id="8" name="Ellipse 7">
            <a:extLst>
              <a:ext uri="{FF2B5EF4-FFF2-40B4-BE49-F238E27FC236}">
                <a16:creationId xmlns:a16="http://schemas.microsoft.com/office/drawing/2014/main" id="{9D0BE854-7EE5-152A-AD70-AFEFB39EF491}"/>
              </a:ext>
            </a:extLst>
          </p:cNvPr>
          <p:cNvSpPr/>
          <p:nvPr/>
        </p:nvSpPr>
        <p:spPr>
          <a:xfrm>
            <a:off x="5724525" y="1550988"/>
            <a:ext cx="503238"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1</a:t>
            </a:r>
          </a:p>
        </p:txBody>
      </p:sp>
      <p:sp>
        <p:nvSpPr>
          <p:cNvPr id="9" name="Ellipse 8">
            <a:extLst>
              <a:ext uri="{FF2B5EF4-FFF2-40B4-BE49-F238E27FC236}">
                <a16:creationId xmlns:a16="http://schemas.microsoft.com/office/drawing/2014/main" id="{3129A719-4532-26F6-B4BE-4767518EA89E}"/>
              </a:ext>
            </a:extLst>
          </p:cNvPr>
          <p:cNvSpPr/>
          <p:nvPr/>
        </p:nvSpPr>
        <p:spPr>
          <a:xfrm>
            <a:off x="6875463" y="2341563"/>
            <a:ext cx="504825"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6</a:t>
            </a:r>
          </a:p>
        </p:txBody>
      </p:sp>
      <p:sp>
        <p:nvSpPr>
          <p:cNvPr id="10" name="Ellipse 9">
            <a:extLst>
              <a:ext uri="{FF2B5EF4-FFF2-40B4-BE49-F238E27FC236}">
                <a16:creationId xmlns:a16="http://schemas.microsoft.com/office/drawing/2014/main" id="{B2B62D75-3B73-2444-31CF-31EBB79007FD}"/>
              </a:ext>
            </a:extLst>
          </p:cNvPr>
          <p:cNvSpPr/>
          <p:nvPr/>
        </p:nvSpPr>
        <p:spPr>
          <a:xfrm>
            <a:off x="8243888" y="4421188"/>
            <a:ext cx="504825" cy="431800"/>
          </a:xfrm>
          <a:prstGeom prst="ellipse">
            <a:avLst/>
          </a:prstGeom>
          <a:solidFill>
            <a:schemeClr val="bg1">
              <a:alpha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dirty="0">
                <a:solidFill>
                  <a:srgbClr val="0A0A0A"/>
                </a:solidFill>
              </a:rPr>
              <a:t>3</a:t>
            </a:r>
          </a:p>
        </p:txBody>
      </p:sp>
      <p:sp>
        <p:nvSpPr>
          <p:cNvPr id="11" name="Ellipse 10">
            <a:extLst>
              <a:ext uri="{FF2B5EF4-FFF2-40B4-BE49-F238E27FC236}">
                <a16:creationId xmlns:a16="http://schemas.microsoft.com/office/drawing/2014/main" id="{83A9C3FA-8094-85D9-E2D8-FFE9443B7445}"/>
              </a:ext>
            </a:extLst>
          </p:cNvPr>
          <p:cNvSpPr/>
          <p:nvPr/>
        </p:nvSpPr>
        <p:spPr>
          <a:xfrm>
            <a:off x="420688" y="5084763"/>
            <a:ext cx="503237"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1</a:t>
            </a:r>
          </a:p>
        </p:txBody>
      </p:sp>
      <p:sp>
        <p:nvSpPr>
          <p:cNvPr id="12" name="Ellipse 11">
            <a:extLst>
              <a:ext uri="{FF2B5EF4-FFF2-40B4-BE49-F238E27FC236}">
                <a16:creationId xmlns:a16="http://schemas.microsoft.com/office/drawing/2014/main" id="{BC1DE1BD-FC25-E659-3C40-EF5A9439A5B0}"/>
              </a:ext>
            </a:extLst>
          </p:cNvPr>
          <p:cNvSpPr/>
          <p:nvPr/>
        </p:nvSpPr>
        <p:spPr>
          <a:xfrm>
            <a:off x="420688" y="5876925"/>
            <a:ext cx="503237"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2</a:t>
            </a:r>
          </a:p>
        </p:txBody>
      </p:sp>
      <p:sp>
        <p:nvSpPr>
          <p:cNvPr id="13" name="Ellipse 12">
            <a:extLst>
              <a:ext uri="{FF2B5EF4-FFF2-40B4-BE49-F238E27FC236}">
                <a16:creationId xmlns:a16="http://schemas.microsoft.com/office/drawing/2014/main" id="{3FEF65C4-B3C6-7E49-0011-9D372F2C2FE0}"/>
              </a:ext>
            </a:extLst>
          </p:cNvPr>
          <p:cNvSpPr/>
          <p:nvPr/>
        </p:nvSpPr>
        <p:spPr>
          <a:xfrm>
            <a:off x="3203575" y="5084763"/>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5</a:t>
            </a:r>
          </a:p>
        </p:txBody>
      </p:sp>
      <p:sp>
        <p:nvSpPr>
          <p:cNvPr id="14" name="Ellipse 13">
            <a:extLst>
              <a:ext uri="{FF2B5EF4-FFF2-40B4-BE49-F238E27FC236}">
                <a16:creationId xmlns:a16="http://schemas.microsoft.com/office/drawing/2014/main" id="{E65696FF-4A8F-80BC-B763-0DC796BB4E5D}"/>
              </a:ext>
            </a:extLst>
          </p:cNvPr>
          <p:cNvSpPr/>
          <p:nvPr/>
        </p:nvSpPr>
        <p:spPr>
          <a:xfrm>
            <a:off x="3203575" y="5876925"/>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4</a:t>
            </a:r>
          </a:p>
        </p:txBody>
      </p:sp>
      <p:sp>
        <p:nvSpPr>
          <p:cNvPr id="15" name="Ellipse 14">
            <a:extLst>
              <a:ext uri="{FF2B5EF4-FFF2-40B4-BE49-F238E27FC236}">
                <a16:creationId xmlns:a16="http://schemas.microsoft.com/office/drawing/2014/main" id="{F5A3467F-A294-6C31-BE67-3D15CB183A3B}"/>
              </a:ext>
            </a:extLst>
          </p:cNvPr>
          <p:cNvSpPr/>
          <p:nvPr/>
        </p:nvSpPr>
        <p:spPr>
          <a:xfrm>
            <a:off x="6326188" y="5084763"/>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6</a:t>
            </a:r>
          </a:p>
        </p:txBody>
      </p:sp>
      <p:sp>
        <p:nvSpPr>
          <p:cNvPr id="16" name="Ellipse 15">
            <a:extLst>
              <a:ext uri="{FF2B5EF4-FFF2-40B4-BE49-F238E27FC236}">
                <a16:creationId xmlns:a16="http://schemas.microsoft.com/office/drawing/2014/main" id="{4A359CB5-0F68-30A2-E916-C8265CEC3B4C}"/>
              </a:ext>
            </a:extLst>
          </p:cNvPr>
          <p:cNvSpPr/>
          <p:nvPr/>
        </p:nvSpPr>
        <p:spPr>
          <a:xfrm>
            <a:off x="6326188" y="5876925"/>
            <a:ext cx="504825" cy="431800"/>
          </a:xfrm>
          <a:prstGeom prst="ellips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de-AT" b="1" dirty="0">
                <a:solidFill>
                  <a:schemeClr val="tx1"/>
                </a:solidFill>
              </a:rPr>
              <a:t>3</a:t>
            </a:r>
          </a:p>
        </p:txBody>
      </p:sp>
      <p:sp>
        <p:nvSpPr>
          <p:cNvPr id="17423" name="Textfeld 16">
            <a:extLst>
              <a:ext uri="{FF2B5EF4-FFF2-40B4-BE49-F238E27FC236}">
                <a16:creationId xmlns:a16="http://schemas.microsoft.com/office/drawing/2014/main" id="{4379B74E-4C9A-9526-8EA8-378FCE9B087C}"/>
              </a:ext>
            </a:extLst>
          </p:cNvPr>
          <p:cNvSpPr txBox="1">
            <a:spLocks noChangeArrowheads="1"/>
          </p:cNvSpPr>
          <p:nvPr/>
        </p:nvSpPr>
        <p:spPr bwMode="auto">
          <a:xfrm>
            <a:off x="1104900" y="5116513"/>
            <a:ext cx="1246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Schutzwald</a:t>
            </a:r>
          </a:p>
        </p:txBody>
      </p:sp>
      <p:sp>
        <p:nvSpPr>
          <p:cNvPr id="17424" name="Textfeld 17">
            <a:extLst>
              <a:ext uri="{FF2B5EF4-FFF2-40B4-BE49-F238E27FC236}">
                <a16:creationId xmlns:a16="http://schemas.microsoft.com/office/drawing/2014/main" id="{33C0B164-73D0-0CF0-4DC5-79A8CB604997}"/>
              </a:ext>
            </a:extLst>
          </p:cNvPr>
          <p:cNvSpPr txBox="1">
            <a:spLocks noChangeArrowheads="1"/>
          </p:cNvSpPr>
          <p:nvPr/>
        </p:nvSpPr>
        <p:spPr bwMode="auto">
          <a:xfrm>
            <a:off x="1104900" y="5908675"/>
            <a:ext cx="19573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Lawinensprengung</a:t>
            </a:r>
          </a:p>
        </p:txBody>
      </p:sp>
      <p:sp>
        <p:nvSpPr>
          <p:cNvPr id="17425" name="Textfeld 18">
            <a:extLst>
              <a:ext uri="{FF2B5EF4-FFF2-40B4-BE49-F238E27FC236}">
                <a16:creationId xmlns:a16="http://schemas.microsoft.com/office/drawing/2014/main" id="{886B99C7-68F3-7262-177E-31A34494948C}"/>
              </a:ext>
            </a:extLst>
          </p:cNvPr>
          <p:cNvSpPr txBox="1">
            <a:spLocks noChangeArrowheads="1"/>
          </p:cNvSpPr>
          <p:nvPr/>
        </p:nvSpPr>
        <p:spPr bwMode="auto">
          <a:xfrm>
            <a:off x="3883025" y="5108575"/>
            <a:ext cx="20097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Lawinenschutzzaun</a:t>
            </a:r>
          </a:p>
        </p:txBody>
      </p:sp>
      <p:sp>
        <p:nvSpPr>
          <p:cNvPr id="17426" name="Textfeld 19">
            <a:extLst>
              <a:ext uri="{FF2B5EF4-FFF2-40B4-BE49-F238E27FC236}">
                <a16:creationId xmlns:a16="http://schemas.microsoft.com/office/drawing/2014/main" id="{829BEAF7-902F-CDD9-2D94-AEA558BFE63C}"/>
              </a:ext>
            </a:extLst>
          </p:cNvPr>
          <p:cNvSpPr txBox="1">
            <a:spLocks noChangeArrowheads="1"/>
          </p:cNvSpPr>
          <p:nvPr/>
        </p:nvSpPr>
        <p:spPr bwMode="auto">
          <a:xfrm>
            <a:off x="3883025" y="5900738"/>
            <a:ext cx="1600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Lawinengalerie</a:t>
            </a:r>
          </a:p>
        </p:txBody>
      </p:sp>
      <p:sp>
        <p:nvSpPr>
          <p:cNvPr id="17427" name="Textfeld 20">
            <a:extLst>
              <a:ext uri="{FF2B5EF4-FFF2-40B4-BE49-F238E27FC236}">
                <a16:creationId xmlns:a16="http://schemas.microsoft.com/office/drawing/2014/main" id="{38D0B1B7-30E1-FF89-493D-5EDF1DE7C32A}"/>
              </a:ext>
            </a:extLst>
          </p:cNvPr>
          <p:cNvSpPr txBox="1">
            <a:spLocks noChangeArrowheads="1"/>
          </p:cNvSpPr>
          <p:nvPr/>
        </p:nvSpPr>
        <p:spPr bwMode="auto">
          <a:xfrm>
            <a:off x="6831013" y="5108575"/>
            <a:ext cx="16017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Lawinenhöcker</a:t>
            </a:r>
          </a:p>
        </p:txBody>
      </p:sp>
      <p:sp>
        <p:nvSpPr>
          <p:cNvPr id="17428" name="Textfeld 21">
            <a:extLst>
              <a:ext uri="{FF2B5EF4-FFF2-40B4-BE49-F238E27FC236}">
                <a16:creationId xmlns:a16="http://schemas.microsoft.com/office/drawing/2014/main" id="{CCC32490-1CF4-EDD3-544F-3EDEE96607DB}"/>
              </a:ext>
            </a:extLst>
          </p:cNvPr>
          <p:cNvSpPr txBox="1">
            <a:spLocks noChangeArrowheads="1"/>
          </p:cNvSpPr>
          <p:nvPr/>
        </p:nvSpPr>
        <p:spPr bwMode="auto">
          <a:xfrm>
            <a:off x="6831013" y="5900738"/>
            <a:ext cx="17383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chemeClr val="tx1"/>
                </a:solidFill>
                <a:latin typeface="Calibri" panose="020F0502020204030204" pitchFamily="34" charset="0"/>
              </a:rPr>
              <a:t>Lawinenspaltkeil</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36912223-0A69-73F9-8F5C-6556B1C51145}"/>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2023</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Carina Sattlberger; Angelika Leitner</a:t>
            </a:r>
            <a:br>
              <a:rPr lang="de-DE" altLang="de-DE" sz="1200" kern="0" dirty="0"/>
            </a:br>
            <a:br>
              <a:rPr lang="de-DE" altLang="de-DE" sz="1200" kern="0" dirty="0"/>
            </a:br>
            <a:r>
              <a:rPr lang="de-DE" altLang="de-DE" sz="1200" kern="0" dirty="0"/>
              <a:t>Illustration: Thomas Przygodda, Langenhagen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a:p>
            <a:pPr eaLnBrk="1" fontAlgn="auto" hangingPunct="1">
              <a:spcBef>
                <a:spcPts val="0"/>
              </a:spcBef>
              <a:spcAft>
                <a:spcPts val="0"/>
              </a:spcAft>
              <a:defRPr/>
            </a:pPr>
            <a:endParaRPr lang="de-DE" altLang="de-DE" sz="1200" kern="0" dirty="0"/>
          </a:p>
        </p:txBody>
      </p:sp>
      <p:sp>
        <p:nvSpPr>
          <p:cNvPr id="5" name="Rectangle 6">
            <a:extLst>
              <a:ext uri="{FF2B5EF4-FFF2-40B4-BE49-F238E27FC236}">
                <a16:creationId xmlns:a16="http://schemas.microsoft.com/office/drawing/2014/main" id="{8334DA1C-FAFD-86A7-3AEA-AC0773AD8D22}"/>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latin typeface="Arial" pitchFamily="34" charset="0"/>
              </a:rPr>
              <a:t>Das Tafelbild bezieht sich auf das Thema „</a:t>
            </a:r>
            <a:r>
              <a:rPr lang="de-DE" altLang="de-DE" sz="1200" kern="0" dirty="0" err="1">
                <a:latin typeface="Arial" pitchFamily="34" charset="0"/>
              </a:rPr>
              <a:t>Lwainen</a:t>
            </a:r>
            <a:r>
              <a:rPr lang="de-DE" altLang="de-DE" sz="1200" kern="0" dirty="0">
                <a:latin typeface="Arial" pitchFamily="34" charset="0"/>
              </a:rPr>
              <a:t> – die weiße Gefahr“ auf den Seiten 86 und 87 im Schulbuch </a:t>
            </a:r>
            <a:r>
              <a:rPr lang="de-DE" altLang="de-DE" sz="1200" i="1" kern="0" dirty="0">
                <a:latin typeface="Arial" pitchFamily="34" charset="0"/>
              </a:rPr>
              <a:t>unterwegs 1</a:t>
            </a:r>
            <a:r>
              <a:rPr lang="de-DE" altLang="de-DE" sz="1200" kern="0" dirty="0">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Wiederholung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236</Words>
  <Application>Microsoft Office PowerPoint</Application>
  <PresentationFormat>Bildschirmpräsentation (4:3)</PresentationFormat>
  <Paragraphs>56</Paragraphs>
  <Slides>4</Slides>
  <Notes>0</Notes>
  <HiddenSlides>1</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4</vt:i4>
      </vt:variant>
    </vt:vector>
  </HeadingPairs>
  <TitlesOfParts>
    <vt:vector size="9" baseType="lpstr">
      <vt:lpstr>Calibri</vt:lpstr>
      <vt:lpstr>Arial</vt:lpstr>
      <vt:lpstr>Syntax LT Std</vt:lpstr>
      <vt:lpstr>Wingdings</vt:lpstr>
      <vt:lpstr>Larissa</vt:lpstr>
      <vt:lpstr>Lawinenschutzmaßnahmen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201</cp:revision>
  <dcterms:created xsi:type="dcterms:W3CDTF">2013-10-08T07:58:50Z</dcterms:created>
  <dcterms:modified xsi:type="dcterms:W3CDTF">2022-06-07T07:34:53Z</dcterms:modified>
</cp:coreProperties>
</file>