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verändert sich die Welt?</a:t>
            </a:r>
          </a:p>
        </p:txBody>
      </p:sp>
      <p:sp>
        <p:nvSpPr>
          <p:cNvPr id="23" name="Text Box 10">
            <a:extLst>
              <a:ext uri="{FF2B5EF4-FFF2-40B4-BE49-F238E27FC236}">
                <a16:creationId xmlns:a16="http://schemas.microsoft.com/office/drawing/2014/main" id="{F8CE03C5-E4A3-4CF4-AA7F-080E2FB47089}"/>
              </a:ext>
            </a:extLst>
          </p:cNvPr>
          <p:cNvSpPr txBox="1">
            <a:spLocks noChangeArrowheads="1"/>
          </p:cNvSpPr>
          <p:nvPr/>
        </p:nvSpPr>
        <p:spPr bwMode="auto">
          <a:xfrm>
            <a:off x="521678" y="1605150"/>
            <a:ext cx="81006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Veränderung</a:t>
            </a:r>
          </a:p>
        </p:txBody>
      </p:sp>
      <p:sp>
        <p:nvSpPr>
          <p:cNvPr id="24" name="Text Box 10">
            <a:extLst>
              <a:ext uri="{FF2B5EF4-FFF2-40B4-BE49-F238E27FC236}">
                <a16:creationId xmlns:a16="http://schemas.microsoft.com/office/drawing/2014/main" id="{D891B895-B8D9-4866-A5B5-C3293F01C15E}"/>
              </a:ext>
            </a:extLst>
          </p:cNvPr>
          <p:cNvSpPr txBox="1">
            <a:spLocks noChangeArrowheads="1"/>
          </p:cNvSpPr>
          <p:nvPr/>
        </p:nvSpPr>
        <p:spPr bwMode="auto">
          <a:xfrm>
            <a:off x="5267261" y="2347167"/>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macht Angst</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900263" y="3638507"/>
            <a:ext cx="314795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angenehmeres und leichteres Leben durch neue Erfindungen</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0800000" flipV="1">
            <a:off x="2228183" y="2924578"/>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30">
            <a:extLst>
              <a:ext uri="{FF2B5EF4-FFF2-40B4-BE49-F238E27FC236}">
                <a16:creationId xmlns:a16="http://schemas.microsoft.com/office/drawing/2014/main" id="{57C7124F-8B04-4112-9DC5-2FFE6077B579}"/>
              </a:ext>
            </a:extLst>
          </p:cNvPr>
          <p:cNvSpPr>
            <a:spLocks noChangeArrowheads="1"/>
          </p:cNvSpPr>
          <p:nvPr/>
        </p:nvSpPr>
        <p:spPr bwMode="auto">
          <a:xfrm rot="10800000" flipH="1" flipV="1">
            <a:off x="6595180" y="2924578"/>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957329" y="2347491"/>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macht Freude</a:t>
            </a:r>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957329" y="5601579"/>
            <a:ext cx="294476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lernen aus der Geschichte</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5210196" y="3663580"/>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Unsicherheit</a:t>
            </a:r>
          </a:p>
        </p:txBody>
      </p:sp>
      <p:sp>
        <p:nvSpPr>
          <p:cNvPr id="18" name="Text Box 10">
            <a:extLst>
              <a:ext uri="{FF2B5EF4-FFF2-40B4-BE49-F238E27FC236}">
                <a16:creationId xmlns:a16="http://schemas.microsoft.com/office/drawing/2014/main" id="{0AE05F90-016F-4E79-B40C-790E9B8A2145}"/>
              </a:ext>
            </a:extLst>
          </p:cNvPr>
          <p:cNvSpPr txBox="1">
            <a:spLocks noChangeArrowheads="1"/>
          </p:cNvSpPr>
          <p:nvPr/>
        </p:nvSpPr>
        <p:spPr bwMode="auto">
          <a:xfrm>
            <a:off x="4893727" y="4166314"/>
            <a:ext cx="35777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Ungewissheit</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4893727" y="4729631"/>
            <a:ext cx="357770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Angst vor Neuem und Fremdem</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7" grpId="0" animBg="1"/>
      <p:bldP spid="28" grpId="0" animBg="1"/>
      <p:bldP spid="13" grpId="0"/>
      <p:bldP spid="15" grpId="0"/>
      <p:bldP spid="16" grpId="0"/>
      <p:bldP spid="18"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verändert sich die Welt?“ auf den Seiten 62 bis 63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20</cp:revision>
  <dcterms:created xsi:type="dcterms:W3CDTF">2020-01-22T09:57:49Z</dcterms:created>
  <dcterms:modified xsi:type="dcterms:W3CDTF">2020-03-13T14:22:36Z</dcterms:modified>
</cp:coreProperties>
</file>