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Wie verändert sich die Welt?</a:t>
            </a:r>
          </a:p>
        </p:txBody>
      </p:sp>
      <p:sp>
        <p:nvSpPr>
          <p:cNvPr id="23" name="Text Box 10">
            <a:extLst>
              <a:ext uri="{FF2B5EF4-FFF2-40B4-BE49-F238E27FC236}">
                <a16:creationId xmlns:a16="http://schemas.microsoft.com/office/drawing/2014/main" id="{F8CE03C5-E4A3-4CF4-AA7F-080E2FB47089}"/>
              </a:ext>
            </a:extLst>
          </p:cNvPr>
          <p:cNvSpPr txBox="1">
            <a:spLocks noChangeArrowheads="1"/>
          </p:cNvSpPr>
          <p:nvPr/>
        </p:nvSpPr>
        <p:spPr bwMode="auto">
          <a:xfrm>
            <a:off x="521678" y="1605150"/>
            <a:ext cx="810064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Veränderung</a:t>
            </a:r>
          </a:p>
        </p:txBody>
      </p:sp>
      <p:sp>
        <p:nvSpPr>
          <p:cNvPr id="24" name="Text Box 10">
            <a:extLst>
              <a:ext uri="{FF2B5EF4-FFF2-40B4-BE49-F238E27FC236}">
                <a16:creationId xmlns:a16="http://schemas.microsoft.com/office/drawing/2014/main" id="{D891B895-B8D9-4866-A5B5-C3293F01C15E}"/>
              </a:ext>
            </a:extLst>
          </p:cNvPr>
          <p:cNvSpPr txBox="1">
            <a:spLocks noChangeArrowheads="1"/>
          </p:cNvSpPr>
          <p:nvPr/>
        </p:nvSpPr>
        <p:spPr bwMode="auto">
          <a:xfrm>
            <a:off x="5267261" y="2347167"/>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macht Angst</a:t>
            </a:r>
          </a:p>
        </p:txBody>
      </p:sp>
      <p:sp>
        <p:nvSpPr>
          <p:cNvPr id="25" name="Text Box 10">
            <a:extLst>
              <a:ext uri="{FF2B5EF4-FFF2-40B4-BE49-F238E27FC236}">
                <a16:creationId xmlns:a16="http://schemas.microsoft.com/office/drawing/2014/main" id="{44E37EF9-247A-4C71-AB13-786E600019E4}"/>
              </a:ext>
            </a:extLst>
          </p:cNvPr>
          <p:cNvSpPr txBox="1">
            <a:spLocks noChangeArrowheads="1"/>
          </p:cNvSpPr>
          <p:nvPr/>
        </p:nvSpPr>
        <p:spPr bwMode="auto">
          <a:xfrm>
            <a:off x="900263" y="3638507"/>
            <a:ext cx="314795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angenehmeres und leichteres Leben durch neue Erfindungen</a:t>
            </a:r>
          </a:p>
        </p:txBody>
      </p:sp>
      <p:sp>
        <p:nvSpPr>
          <p:cNvPr id="27" name="Pfeil nach unten 29">
            <a:extLst>
              <a:ext uri="{FF2B5EF4-FFF2-40B4-BE49-F238E27FC236}">
                <a16:creationId xmlns:a16="http://schemas.microsoft.com/office/drawing/2014/main" id="{64E4C73C-B68B-479D-8B04-B1911E435726}"/>
              </a:ext>
            </a:extLst>
          </p:cNvPr>
          <p:cNvSpPr>
            <a:spLocks noChangeArrowheads="1"/>
          </p:cNvSpPr>
          <p:nvPr/>
        </p:nvSpPr>
        <p:spPr bwMode="auto">
          <a:xfrm rot="10800000" flipV="1">
            <a:off x="2228183" y="2924578"/>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Pfeil nach unten 30">
            <a:extLst>
              <a:ext uri="{FF2B5EF4-FFF2-40B4-BE49-F238E27FC236}">
                <a16:creationId xmlns:a16="http://schemas.microsoft.com/office/drawing/2014/main" id="{57C7124F-8B04-4112-9DC5-2FFE6077B579}"/>
              </a:ext>
            </a:extLst>
          </p:cNvPr>
          <p:cNvSpPr>
            <a:spLocks noChangeArrowheads="1"/>
          </p:cNvSpPr>
          <p:nvPr/>
        </p:nvSpPr>
        <p:spPr bwMode="auto">
          <a:xfrm rot="10800000" flipH="1" flipV="1">
            <a:off x="6595180" y="2924578"/>
            <a:ext cx="288925" cy="566738"/>
          </a:xfrm>
          <a:prstGeom prst="downArrow">
            <a:avLst>
              <a:gd name="adj1" fmla="val 50000"/>
              <a:gd name="adj2" fmla="val 49756"/>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Text Box 10">
            <a:extLst>
              <a:ext uri="{FF2B5EF4-FFF2-40B4-BE49-F238E27FC236}">
                <a16:creationId xmlns:a16="http://schemas.microsoft.com/office/drawing/2014/main" id="{6B13E1D7-AC6B-4974-843B-69AC89420C71}"/>
              </a:ext>
            </a:extLst>
          </p:cNvPr>
          <p:cNvSpPr txBox="1">
            <a:spLocks noChangeArrowheads="1"/>
          </p:cNvSpPr>
          <p:nvPr/>
        </p:nvSpPr>
        <p:spPr bwMode="auto">
          <a:xfrm>
            <a:off x="957329" y="2347491"/>
            <a:ext cx="2830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macht Freude</a:t>
            </a:r>
          </a:p>
        </p:txBody>
      </p:sp>
      <p:sp>
        <p:nvSpPr>
          <p:cNvPr id="15" name="Text Box 10">
            <a:extLst>
              <a:ext uri="{FF2B5EF4-FFF2-40B4-BE49-F238E27FC236}">
                <a16:creationId xmlns:a16="http://schemas.microsoft.com/office/drawing/2014/main" id="{8C03D908-1E1D-48B9-937D-540BE2A2D709}"/>
              </a:ext>
            </a:extLst>
          </p:cNvPr>
          <p:cNvSpPr txBox="1">
            <a:spLocks noChangeArrowheads="1"/>
          </p:cNvSpPr>
          <p:nvPr/>
        </p:nvSpPr>
        <p:spPr bwMode="auto">
          <a:xfrm>
            <a:off x="957329" y="5601579"/>
            <a:ext cx="294476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lernen aus der Geschichte</a:t>
            </a:r>
          </a:p>
        </p:txBody>
      </p:sp>
      <p:sp>
        <p:nvSpPr>
          <p:cNvPr id="16" name="Text Box 10">
            <a:extLst>
              <a:ext uri="{FF2B5EF4-FFF2-40B4-BE49-F238E27FC236}">
                <a16:creationId xmlns:a16="http://schemas.microsoft.com/office/drawing/2014/main" id="{E675DCAD-A20A-4C6A-A55C-F06D17370C15}"/>
              </a:ext>
            </a:extLst>
          </p:cNvPr>
          <p:cNvSpPr txBox="1">
            <a:spLocks noChangeArrowheads="1"/>
          </p:cNvSpPr>
          <p:nvPr/>
        </p:nvSpPr>
        <p:spPr bwMode="auto">
          <a:xfrm>
            <a:off x="5210196" y="3663580"/>
            <a:ext cx="29447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Unsicherheit</a:t>
            </a:r>
          </a:p>
        </p:txBody>
      </p:sp>
      <p:sp>
        <p:nvSpPr>
          <p:cNvPr id="18" name="Text Box 10">
            <a:extLst>
              <a:ext uri="{FF2B5EF4-FFF2-40B4-BE49-F238E27FC236}">
                <a16:creationId xmlns:a16="http://schemas.microsoft.com/office/drawing/2014/main" id="{0AE05F90-016F-4E79-B40C-790E9B8A2145}"/>
              </a:ext>
            </a:extLst>
          </p:cNvPr>
          <p:cNvSpPr txBox="1">
            <a:spLocks noChangeArrowheads="1"/>
          </p:cNvSpPr>
          <p:nvPr/>
        </p:nvSpPr>
        <p:spPr bwMode="auto">
          <a:xfrm>
            <a:off x="4893727" y="4166314"/>
            <a:ext cx="35777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Ungewissheit</a:t>
            </a:r>
          </a:p>
        </p:txBody>
      </p:sp>
      <p:sp>
        <p:nvSpPr>
          <p:cNvPr id="20" name="Text Box 10">
            <a:extLst>
              <a:ext uri="{FF2B5EF4-FFF2-40B4-BE49-F238E27FC236}">
                <a16:creationId xmlns:a16="http://schemas.microsoft.com/office/drawing/2014/main" id="{D4A161D9-1805-4CD1-8926-5C72F103AFFE}"/>
              </a:ext>
            </a:extLst>
          </p:cNvPr>
          <p:cNvSpPr txBox="1">
            <a:spLocks noChangeArrowheads="1"/>
          </p:cNvSpPr>
          <p:nvPr/>
        </p:nvSpPr>
        <p:spPr bwMode="auto">
          <a:xfrm>
            <a:off x="4893727" y="4729631"/>
            <a:ext cx="3577701"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Angst vor Neuem und Fremdem</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7" grpId="0" animBg="1"/>
      <p:bldP spid="28" grpId="0" animBg="1"/>
      <p:bldP spid="13" grpId="0"/>
      <p:bldP spid="15" grpId="0"/>
      <p:bldP spid="16" grpId="0"/>
      <p:bldP spid="18"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„Wie verändert sich die Welt?“ auf den Seiten 62 bis 63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a:solidFill>
                  <a:schemeClr val="tx1"/>
                </a:solidFill>
                <a:cs typeface="Arial" charset="0"/>
              </a:rPr>
              <a:t>Gestaltung: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209</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20</cp:revision>
  <dcterms:created xsi:type="dcterms:W3CDTF">2020-01-22T09:57:49Z</dcterms:created>
  <dcterms:modified xsi:type="dcterms:W3CDTF">2020-03-13T14:22:36Z</dcterms:modified>
</cp:coreProperties>
</file>