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04.05.2020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04.05.2020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04.05.2020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04.05.2020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04.05.2020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04.05.2020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04.05.2020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04.05.2020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04.05.2020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04.05.2020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04.05.2020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04.05.2020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04.05.2020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Explosion: 14 Zacken 39">
            <a:extLst>
              <a:ext uri="{FF2B5EF4-FFF2-40B4-BE49-F238E27FC236}">
                <a16:creationId xmlns:a16="http://schemas.microsoft.com/office/drawing/2014/main" id="{CF74DE2D-3653-4F95-8829-6B2DD5B42377}"/>
              </a:ext>
            </a:extLst>
          </p:cNvPr>
          <p:cNvSpPr/>
          <p:nvPr/>
        </p:nvSpPr>
        <p:spPr>
          <a:xfrm>
            <a:off x="2750044" y="2743502"/>
            <a:ext cx="3872645" cy="1908297"/>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1" name="Explosion: 14 Zacken 40">
            <a:extLst>
              <a:ext uri="{FF2B5EF4-FFF2-40B4-BE49-F238E27FC236}">
                <a16:creationId xmlns:a16="http://schemas.microsoft.com/office/drawing/2014/main" id="{837CEB40-2410-4393-8ED6-EF451A8BEE70}"/>
              </a:ext>
            </a:extLst>
          </p:cNvPr>
          <p:cNvSpPr/>
          <p:nvPr/>
        </p:nvSpPr>
        <p:spPr>
          <a:xfrm>
            <a:off x="6271905" y="2549637"/>
            <a:ext cx="2507563" cy="1480782"/>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Explosion: 14 Zacken 4">
            <a:extLst>
              <a:ext uri="{FF2B5EF4-FFF2-40B4-BE49-F238E27FC236}">
                <a16:creationId xmlns:a16="http://schemas.microsoft.com/office/drawing/2014/main" id="{468F49A2-52A5-4C02-915C-B21EA7D22170}"/>
              </a:ext>
            </a:extLst>
          </p:cNvPr>
          <p:cNvSpPr/>
          <p:nvPr/>
        </p:nvSpPr>
        <p:spPr>
          <a:xfrm>
            <a:off x="613542" y="2574110"/>
            <a:ext cx="2648696" cy="1219792"/>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 name="Rechteck 2">
            <a:extLst>
              <a:ext uri="{FF2B5EF4-FFF2-40B4-BE49-F238E27FC236}">
                <a16:creationId xmlns:a16="http://schemas.microsoft.com/office/drawing/2014/main" id="{346F0456-8BF6-4A5D-89F5-B11AF92E3371}"/>
              </a:ext>
            </a:extLst>
          </p:cNvPr>
          <p:cNvSpPr/>
          <p:nvPr/>
        </p:nvSpPr>
        <p:spPr>
          <a:xfrm>
            <a:off x="3627204" y="1552182"/>
            <a:ext cx="1873800" cy="1164896"/>
          </a:xfrm>
          <a:prstGeom prst="rect">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95920" y="82957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Kalte Krieg</a:t>
            </a:r>
          </a:p>
        </p:txBody>
      </p:sp>
      <p:sp>
        <p:nvSpPr>
          <p:cNvPr id="14" name="Text Box 10">
            <a:extLst>
              <a:ext uri="{FF2B5EF4-FFF2-40B4-BE49-F238E27FC236}">
                <a16:creationId xmlns:a16="http://schemas.microsoft.com/office/drawing/2014/main" id="{F4BBA9F7-46FC-46FD-B0A4-57A078DB5B5F}"/>
              </a:ext>
            </a:extLst>
          </p:cNvPr>
          <p:cNvSpPr txBox="1">
            <a:spLocks noChangeArrowheads="1"/>
          </p:cNvSpPr>
          <p:nvPr/>
        </p:nvSpPr>
        <p:spPr bwMode="auto">
          <a:xfrm>
            <a:off x="248575" y="2101393"/>
            <a:ext cx="3816350" cy="461963"/>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USA und Verbündete</a:t>
            </a:r>
            <a:endParaRPr lang="de-DE" altLang="de-DE" sz="2400" dirty="0">
              <a:solidFill>
                <a:srgbClr val="333333"/>
              </a:solidFill>
              <a:latin typeface="Calibri" panose="020F0502020204030204" pitchFamily="34" charset="0"/>
            </a:endParaRPr>
          </a:p>
        </p:txBody>
      </p:sp>
      <p:sp>
        <p:nvSpPr>
          <p:cNvPr id="17" name="Text Box 10">
            <a:extLst>
              <a:ext uri="{FF2B5EF4-FFF2-40B4-BE49-F238E27FC236}">
                <a16:creationId xmlns:a16="http://schemas.microsoft.com/office/drawing/2014/main" id="{3A781FBD-A24E-411C-82BA-101BBB2C1B2C}"/>
              </a:ext>
            </a:extLst>
          </p:cNvPr>
          <p:cNvSpPr txBox="1">
            <a:spLocks noChangeArrowheads="1"/>
          </p:cNvSpPr>
          <p:nvPr/>
        </p:nvSpPr>
        <p:spPr bwMode="auto">
          <a:xfrm>
            <a:off x="161925" y="1589088"/>
            <a:ext cx="3895725" cy="523875"/>
          </a:xfrm>
          <a:prstGeom prst="rect">
            <a:avLst/>
          </a:prstGeom>
          <a:no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Westen</a:t>
            </a:r>
          </a:p>
        </p:txBody>
      </p:sp>
      <p:sp>
        <p:nvSpPr>
          <p:cNvPr id="19" name="Text Box 10">
            <a:extLst>
              <a:ext uri="{FF2B5EF4-FFF2-40B4-BE49-F238E27FC236}">
                <a16:creationId xmlns:a16="http://schemas.microsoft.com/office/drawing/2014/main" id="{2A89465E-EC8C-4387-9891-E8E394A5FEAD}"/>
              </a:ext>
            </a:extLst>
          </p:cNvPr>
          <p:cNvSpPr txBox="1">
            <a:spLocks noChangeArrowheads="1"/>
          </p:cNvSpPr>
          <p:nvPr/>
        </p:nvSpPr>
        <p:spPr bwMode="auto">
          <a:xfrm>
            <a:off x="5105271" y="1591455"/>
            <a:ext cx="3908425" cy="523875"/>
          </a:xfrm>
          <a:prstGeom prst="rect">
            <a:avLst/>
          </a:prstGeom>
          <a:no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Osten</a:t>
            </a:r>
          </a:p>
        </p:txBody>
      </p:sp>
      <p:sp>
        <p:nvSpPr>
          <p:cNvPr id="22" name="Text Box 10">
            <a:extLst>
              <a:ext uri="{FF2B5EF4-FFF2-40B4-BE49-F238E27FC236}">
                <a16:creationId xmlns:a16="http://schemas.microsoft.com/office/drawing/2014/main" id="{10213526-DC40-4D16-82A4-F64B0EF943BA}"/>
              </a:ext>
            </a:extLst>
          </p:cNvPr>
          <p:cNvSpPr txBox="1">
            <a:spLocks noChangeArrowheads="1"/>
          </p:cNvSpPr>
          <p:nvPr/>
        </p:nvSpPr>
        <p:spPr bwMode="auto">
          <a:xfrm>
            <a:off x="5079077" y="2102966"/>
            <a:ext cx="3960812" cy="46037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UdSSR und Verbündete</a:t>
            </a:r>
            <a:endParaRPr lang="de-DE" altLang="de-DE" sz="2400" dirty="0">
              <a:solidFill>
                <a:srgbClr val="333333"/>
              </a:solidFill>
              <a:latin typeface="Calibri" panose="020F0502020204030204" pitchFamily="34" charset="0"/>
            </a:endParaRPr>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952056" y="2945572"/>
            <a:ext cx="183720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Drohungen</a:t>
            </a:r>
          </a:p>
        </p:txBody>
      </p:sp>
      <p:sp>
        <p:nvSpPr>
          <p:cNvPr id="35" name="Text Box 10">
            <a:extLst>
              <a:ext uri="{FF2B5EF4-FFF2-40B4-BE49-F238E27FC236}">
                <a16:creationId xmlns:a16="http://schemas.microsoft.com/office/drawing/2014/main" id="{EA2F1B9F-978C-4CCA-9578-994A85C96254}"/>
              </a:ext>
            </a:extLst>
          </p:cNvPr>
          <p:cNvSpPr txBox="1">
            <a:spLocks noChangeArrowheads="1"/>
          </p:cNvSpPr>
          <p:nvPr/>
        </p:nvSpPr>
        <p:spPr bwMode="auto">
          <a:xfrm>
            <a:off x="6465461" y="3070509"/>
            <a:ext cx="20387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Aufrüstung</a:t>
            </a:r>
          </a:p>
        </p:txBody>
      </p:sp>
      <p:sp>
        <p:nvSpPr>
          <p:cNvPr id="36" name="Text Box 10">
            <a:extLst>
              <a:ext uri="{FF2B5EF4-FFF2-40B4-BE49-F238E27FC236}">
                <a16:creationId xmlns:a16="http://schemas.microsoft.com/office/drawing/2014/main" id="{176D473B-8CD6-4022-8576-9E5569ADD51F}"/>
              </a:ext>
            </a:extLst>
          </p:cNvPr>
          <p:cNvSpPr txBox="1">
            <a:spLocks noChangeArrowheads="1"/>
          </p:cNvSpPr>
          <p:nvPr/>
        </p:nvSpPr>
        <p:spPr bwMode="auto">
          <a:xfrm>
            <a:off x="3057571" y="3327282"/>
            <a:ext cx="287278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Stellvertreterkriege (z.B. Korea, Vietnam)</a:t>
            </a:r>
          </a:p>
        </p:txBody>
      </p:sp>
      <p:sp>
        <p:nvSpPr>
          <p:cNvPr id="37" name="Text Box 10">
            <a:extLst>
              <a:ext uri="{FF2B5EF4-FFF2-40B4-BE49-F238E27FC236}">
                <a16:creationId xmlns:a16="http://schemas.microsoft.com/office/drawing/2014/main" id="{10879B66-2E27-4758-BD23-846F2BBFA702}"/>
              </a:ext>
            </a:extLst>
          </p:cNvPr>
          <p:cNvSpPr txBox="1">
            <a:spLocks noChangeArrowheads="1"/>
          </p:cNvSpPr>
          <p:nvPr/>
        </p:nvSpPr>
        <p:spPr bwMode="auto">
          <a:xfrm>
            <a:off x="3646122" y="1732344"/>
            <a:ext cx="183720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„Eiserner Vorhang“</a:t>
            </a:r>
          </a:p>
        </p:txBody>
      </p:sp>
      <p:sp>
        <p:nvSpPr>
          <p:cNvPr id="42" name="Text Box 10">
            <a:extLst>
              <a:ext uri="{FF2B5EF4-FFF2-40B4-BE49-F238E27FC236}">
                <a16:creationId xmlns:a16="http://schemas.microsoft.com/office/drawing/2014/main" id="{598C2184-150F-4DEE-88F9-CE908C30ED61}"/>
              </a:ext>
            </a:extLst>
          </p:cNvPr>
          <p:cNvSpPr txBox="1">
            <a:spLocks noChangeArrowheads="1"/>
          </p:cNvSpPr>
          <p:nvPr/>
        </p:nvSpPr>
        <p:spPr bwMode="auto">
          <a:xfrm>
            <a:off x="1785336" y="5184364"/>
            <a:ext cx="6266711"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Öffnung des „Eisernen Vorhangs“ (1989)</a:t>
            </a:r>
          </a:p>
        </p:txBody>
      </p:sp>
      <p:sp>
        <p:nvSpPr>
          <p:cNvPr id="43" name="Text Box 10">
            <a:extLst>
              <a:ext uri="{FF2B5EF4-FFF2-40B4-BE49-F238E27FC236}">
                <a16:creationId xmlns:a16="http://schemas.microsoft.com/office/drawing/2014/main" id="{31659EB0-7CAC-4004-8D2D-D0C489E357B7}"/>
              </a:ext>
            </a:extLst>
          </p:cNvPr>
          <p:cNvSpPr txBox="1">
            <a:spLocks noChangeArrowheads="1"/>
          </p:cNvSpPr>
          <p:nvPr/>
        </p:nvSpPr>
        <p:spPr bwMode="auto">
          <a:xfrm>
            <a:off x="2603264" y="4759119"/>
            <a:ext cx="3895725" cy="523875"/>
          </a:xfrm>
          <a:prstGeom prst="rect">
            <a:avLst/>
          </a:prstGeom>
          <a:no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„Wende“</a:t>
            </a:r>
          </a:p>
        </p:txBody>
      </p:sp>
      <p:sp>
        <p:nvSpPr>
          <p:cNvPr id="44" name="Text Box 10">
            <a:extLst>
              <a:ext uri="{FF2B5EF4-FFF2-40B4-BE49-F238E27FC236}">
                <a16:creationId xmlns:a16="http://schemas.microsoft.com/office/drawing/2014/main" id="{959092DD-FD3D-46C5-BA5F-77E630B08F9D}"/>
              </a:ext>
            </a:extLst>
          </p:cNvPr>
          <p:cNvSpPr txBox="1">
            <a:spLocks noChangeArrowheads="1"/>
          </p:cNvSpPr>
          <p:nvPr/>
        </p:nvSpPr>
        <p:spPr bwMode="auto">
          <a:xfrm>
            <a:off x="1785334" y="5653005"/>
            <a:ext cx="5557535"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Ende des Ostblocks (1989)</a:t>
            </a:r>
          </a:p>
        </p:txBody>
      </p:sp>
      <p:sp>
        <p:nvSpPr>
          <p:cNvPr id="45" name="Text Box 10">
            <a:extLst>
              <a:ext uri="{FF2B5EF4-FFF2-40B4-BE49-F238E27FC236}">
                <a16:creationId xmlns:a16="http://schemas.microsoft.com/office/drawing/2014/main" id="{62FBB601-2E4C-4141-8ADB-8B013BBE88CF}"/>
              </a:ext>
            </a:extLst>
          </p:cNvPr>
          <p:cNvSpPr txBox="1">
            <a:spLocks noChangeArrowheads="1"/>
          </p:cNvSpPr>
          <p:nvPr/>
        </p:nvSpPr>
        <p:spPr bwMode="auto">
          <a:xfrm>
            <a:off x="1785335" y="6121646"/>
            <a:ext cx="5557535"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Zerfall der Sowjetunion (1991)</a:t>
            </a:r>
          </a:p>
        </p:txBody>
      </p:sp>
      <p:sp>
        <p:nvSpPr>
          <p:cNvPr id="46" name="Explosion: 14 Zacken 45">
            <a:extLst>
              <a:ext uri="{FF2B5EF4-FFF2-40B4-BE49-F238E27FC236}">
                <a16:creationId xmlns:a16="http://schemas.microsoft.com/office/drawing/2014/main" id="{62FFAC80-902A-47D1-9851-FDAEF42D1944}"/>
              </a:ext>
            </a:extLst>
          </p:cNvPr>
          <p:cNvSpPr/>
          <p:nvPr/>
        </p:nvSpPr>
        <p:spPr>
          <a:xfrm rot="1155565">
            <a:off x="752550" y="3682068"/>
            <a:ext cx="2507563" cy="1480782"/>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7" name="Text Box 10">
            <a:extLst>
              <a:ext uri="{FF2B5EF4-FFF2-40B4-BE49-F238E27FC236}">
                <a16:creationId xmlns:a16="http://schemas.microsoft.com/office/drawing/2014/main" id="{268BF2EE-218E-4352-A84F-E80EA09FB428}"/>
              </a:ext>
            </a:extLst>
          </p:cNvPr>
          <p:cNvSpPr txBox="1">
            <a:spLocks noChangeArrowheads="1"/>
          </p:cNvSpPr>
          <p:nvPr/>
        </p:nvSpPr>
        <p:spPr bwMode="auto">
          <a:xfrm>
            <a:off x="940478" y="4026752"/>
            <a:ext cx="20387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Berliner Mauer</a:t>
            </a:r>
          </a:p>
        </p:txBody>
      </p:sp>
      <p:sp>
        <p:nvSpPr>
          <p:cNvPr id="48" name="Explosion: 14 Zacken 47">
            <a:extLst>
              <a:ext uri="{FF2B5EF4-FFF2-40B4-BE49-F238E27FC236}">
                <a16:creationId xmlns:a16="http://schemas.microsoft.com/office/drawing/2014/main" id="{3A6EAD01-0D40-4984-BFAA-6E32EA30347F}"/>
              </a:ext>
            </a:extLst>
          </p:cNvPr>
          <p:cNvSpPr/>
          <p:nvPr/>
        </p:nvSpPr>
        <p:spPr>
          <a:xfrm rot="708281">
            <a:off x="5785467" y="3834758"/>
            <a:ext cx="2679490" cy="1259934"/>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9" name="Text Box 10">
            <a:extLst>
              <a:ext uri="{FF2B5EF4-FFF2-40B4-BE49-F238E27FC236}">
                <a16:creationId xmlns:a16="http://schemas.microsoft.com/office/drawing/2014/main" id="{75B024B1-CF34-4EF9-9714-5772E5617392}"/>
              </a:ext>
            </a:extLst>
          </p:cNvPr>
          <p:cNvSpPr txBox="1">
            <a:spLocks noChangeArrowheads="1"/>
          </p:cNvSpPr>
          <p:nvPr/>
        </p:nvSpPr>
        <p:spPr bwMode="auto">
          <a:xfrm>
            <a:off x="6072008" y="4245687"/>
            <a:ext cx="20387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Atomwaffen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wipe(down)">
                                      <p:cBhvr>
                                        <p:cTn id="23" dur="500"/>
                                        <p:tgtEl>
                                          <p:spTgt spid="37"/>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1000" fill="hold"/>
                                        <p:tgtEl>
                                          <p:spTgt spid="15"/>
                                        </p:tgtEl>
                                        <p:attrNameLst>
                                          <p:attrName>ppt_w</p:attrName>
                                        </p:attrNameLst>
                                      </p:cBhvr>
                                      <p:tavLst>
                                        <p:tav tm="0">
                                          <p:val>
                                            <p:fltVal val="0"/>
                                          </p:val>
                                        </p:tav>
                                        <p:tav tm="100000">
                                          <p:val>
                                            <p:strVal val="#ppt_w"/>
                                          </p:val>
                                        </p:tav>
                                      </p:tavLst>
                                    </p:anim>
                                    <p:anim calcmode="lin" valueType="num">
                                      <p:cBhvr>
                                        <p:cTn id="32" dur="1000" fill="hold"/>
                                        <p:tgtEl>
                                          <p:spTgt spid="15"/>
                                        </p:tgtEl>
                                        <p:attrNameLst>
                                          <p:attrName>ppt_h</p:attrName>
                                        </p:attrNameLst>
                                      </p:cBhvr>
                                      <p:tavLst>
                                        <p:tav tm="0">
                                          <p:val>
                                            <p:fltVal val="0"/>
                                          </p:val>
                                        </p:tav>
                                        <p:tav tm="100000">
                                          <p:val>
                                            <p:strVal val="#ppt_h"/>
                                          </p:val>
                                        </p:tav>
                                      </p:tavLst>
                                    </p:anim>
                                    <p:anim calcmode="lin" valueType="num">
                                      <p:cBhvr>
                                        <p:cTn id="33" dur="1000" fill="hold"/>
                                        <p:tgtEl>
                                          <p:spTgt spid="15"/>
                                        </p:tgtEl>
                                        <p:attrNameLst>
                                          <p:attrName>style.rotation</p:attrName>
                                        </p:attrNameLst>
                                      </p:cBhvr>
                                      <p:tavLst>
                                        <p:tav tm="0">
                                          <p:val>
                                            <p:fltVal val="90"/>
                                          </p:val>
                                        </p:tav>
                                        <p:tav tm="100000">
                                          <p:val>
                                            <p:fltVal val="0"/>
                                          </p:val>
                                        </p:tav>
                                      </p:tavLst>
                                    </p:anim>
                                    <p:animEffect transition="in" filter="fade">
                                      <p:cBhvr>
                                        <p:cTn id="34" dur="1000"/>
                                        <p:tgtEl>
                                          <p:spTgt spid="15"/>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1000" fill="hold"/>
                                        <p:tgtEl>
                                          <p:spTgt spid="5"/>
                                        </p:tgtEl>
                                        <p:attrNameLst>
                                          <p:attrName>ppt_w</p:attrName>
                                        </p:attrNameLst>
                                      </p:cBhvr>
                                      <p:tavLst>
                                        <p:tav tm="0">
                                          <p:val>
                                            <p:fltVal val="0"/>
                                          </p:val>
                                        </p:tav>
                                        <p:tav tm="100000">
                                          <p:val>
                                            <p:strVal val="#ppt_w"/>
                                          </p:val>
                                        </p:tav>
                                      </p:tavLst>
                                    </p:anim>
                                    <p:anim calcmode="lin" valueType="num">
                                      <p:cBhvr>
                                        <p:cTn id="38" dur="1000" fill="hold"/>
                                        <p:tgtEl>
                                          <p:spTgt spid="5"/>
                                        </p:tgtEl>
                                        <p:attrNameLst>
                                          <p:attrName>ppt_h</p:attrName>
                                        </p:attrNameLst>
                                      </p:cBhvr>
                                      <p:tavLst>
                                        <p:tav tm="0">
                                          <p:val>
                                            <p:fltVal val="0"/>
                                          </p:val>
                                        </p:tav>
                                        <p:tav tm="100000">
                                          <p:val>
                                            <p:strVal val="#ppt_h"/>
                                          </p:val>
                                        </p:tav>
                                      </p:tavLst>
                                    </p:anim>
                                    <p:anim calcmode="lin" valueType="num">
                                      <p:cBhvr>
                                        <p:cTn id="39" dur="1000" fill="hold"/>
                                        <p:tgtEl>
                                          <p:spTgt spid="5"/>
                                        </p:tgtEl>
                                        <p:attrNameLst>
                                          <p:attrName>style.rotation</p:attrName>
                                        </p:attrNameLst>
                                      </p:cBhvr>
                                      <p:tavLst>
                                        <p:tav tm="0">
                                          <p:val>
                                            <p:fltVal val="90"/>
                                          </p:val>
                                        </p:tav>
                                        <p:tav tm="100000">
                                          <p:val>
                                            <p:fltVal val="0"/>
                                          </p:val>
                                        </p:tav>
                                      </p:tavLst>
                                    </p:anim>
                                    <p:animEffect transition="in" filter="fade">
                                      <p:cBhvr>
                                        <p:cTn id="40" dur="10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35"/>
                                        </p:tgtEl>
                                        <p:attrNameLst>
                                          <p:attrName>style.visibility</p:attrName>
                                        </p:attrNameLst>
                                      </p:cBhvr>
                                      <p:to>
                                        <p:strVal val="visible"/>
                                      </p:to>
                                    </p:set>
                                    <p:anim calcmode="lin" valueType="num">
                                      <p:cBhvr>
                                        <p:cTn id="45" dur="1000" fill="hold"/>
                                        <p:tgtEl>
                                          <p:spTgt spid="35"/>
                                        </p:tgtEl>
                                        <p:attrNameLst>
                                          <p:attrName>ppt_w</p:attrName>
                                        </p:attrNameLst>
                                      </p:cBhvr>
                                      <p:tavLst>
                                        <p:tav tm="0">
                                          <p:val>
                                            <p:fltVal val="0"/>
                                          </p:val>
                                        </p:tav>
                                        <p:tav tm="100000">
                                          <p:val>
                                            <p:strVal val="#ppt_w"/>
                                          </p:val>
                                        </p:tav>
                                      </p:tavLst>
                                    </p:anim>
                                    <p:anim calcmode="lin" valueType="num">
                                      <p:cBhvr>
                                        <p:cTn id="46" dur="1000" fill="hold"/>
                                        <p:tgtEl>
                                          <p:spTgt spid="35"/>
                                        </p:tgtEl>
                                        <p:attrNameLst>
                                          <p:attrName>ppt_h</p:attrName>
                                        </p:attrNameLst>
                                      </p:cBhvr>
                                      <p:tavLst>
                                        <p:tav tm="0">
                                          <p:val>
                                            <p:fltVal val="0"/>
                                          </p:val>
                                        </p:tav>
                                        <p:tav tm="100000">
                                          <p:val>
                                            <p:strVal val="#ppt_h"/>
                                          </p:val>
                                        </p:tav>
                                      </p:tavLst>
                                    </p:anim>
                                    <p:anim calcmode="lin" valueType="num">
                                      <p:cBhvr>
                                        <p:cTn id="47" dur="1000" fill="hold"/>
                                        <p:tgtEl>
                                          <p:spTgt spid="35"/>
                                        </p:tgtEl>
                                        <p:attrNameLst>
                                          <p:attrName>style.rotation</p:attrName>
                                        </p:attrNameLst>
                                      </p:cBhvr>
                                      <p:tavLst>
                                        <p:tav tm="0">
                                          <p:val>
                                            <p:fltVal val="90"/>
                                          </p:val>
                                        </p:tav>
                                        <p:tav tm="100000">
                                          <p:val>
                                            <p:fltVal val="0"/>
                                          </p:val>
                                        </p:tav>
                                      </p:tavLst>
                                    </p:anim>
                                    <p:animEffect transition="in" filter="fade">
                                      <p:cBhvr>
                                        <p:cTn id="48" dur="1000"/>
                                        <p:tgtEl>
                                          <p:spTgt spid="35"/>
                                        </p:tgtEl>
                                      </p:cBhvr>
                                    </p:animEffect>
                                  </p:childTnLst>
                                </p:cTn>
                              </p:par>
                              <p:par>
                                <p:cTn id="49" presetID="31"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p:cTn id="51" dur="1000" fill="hold"/>
                                        <p:tgtEl>
                                          <p:spTgt spid="41"/>
                                        </p:tgtEl>
                                        <p:attrNameLst>
                                          <p:attrName>ppt_w</p:attrName>
                                        </p:attrNameLst>
                                      </p:cBhvr>
                                      <p:tavLst>
                                        <p:tav tm="0">
                                          <p:val>
                                            <p:fltVal val="0"/>
                                          </p:val>
                                        </p:tav>
                                        <p:tav tm="100000">
                                          <p:val>
                                            <p:strVal val="#ppt_w"/>
                                          </p:val>
                                        </p:tav>
                                      </p:tavLst>
                                    </p:anim>
                                    <p:anim calcmode="lin" valueType="num">
                                      <p:cBhvr>
                                        <p:cTn id="52" dur="1000" fill="hold"/>
                                        <p:tgtEl>
                                          <p:spTgt spid="41"/>
                                        </p:tgtEl>
                                        <p:attrNameLst>
                                          <p:attrName>ppt_h</p:attrName>
                                        </p:attrNameLst>
                                      </p:cBhvr>
                                      <p:tavLst>
                                        <p:tav tm="0">
                                          <p:val>
                                            <p:fltVal val="0"/>
                                          </p:val>
                                        </p:tav>
                                        <p:tav tm="100000">
                                          <p:val>
                                            <p:strVal val="#ppt_h"/>
                                          </p:val>
                                        </p:tav>
                                      </p:tavLst>
                                    </p:anim>
                                    <p:anim calcmode="lin" valueType="num">
                                      <p:cBhvr>
                                        <p:cTn id="53" dur="1000" fill="hold"/>
                                        <p:tgtEl>
                                          <p:spTgt spid="41"/>
                                        </p:tgtEl>
                                        <p:attrNameLst>
                                          <p:attrName>style.rotation</p:attrName>
                                        </p:attrNameLst>
                                      </p:cBhvr>
                                      <p:tavLst>
                                        <p:tav tm="0">
                                          <p:val>
                                            <p:fltVal val="90"/>
                                          </p:val>
                                        </p:tav>
                                        <p:tav tm="100000">
                                          <p:val>
                                            <p:fltVal val="0"/>
                                          </p:val>
                                        </p:tav>
                                      </p:tavLst>
                                    </p:anim>
                                    <p:animEffect transition="in" filter="fade">
                                      <p:cBhvr>
                                        <p:cTn id="54" dur="1000"/>
                                        <p:tgtEl>
                                          <p:spTgt spid="41"/>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grpId="0" nodeType="clickEffect">
                                  <p:stCondLst>
                                    <p:cond delay="0"/>
                                  </p:stCondLst>
                                  <p:childTnLst>
                                    <p:set>
                                      <p:cBhvr>
                                        <p:cTn id="58" dur="1" fill="hold">
                                          <p:stCondLst>
                                            <p:cond delay="0"/>
                                          </p:stCondLst>
                                        </p:cTn>
                                        <p:tgtEl>
                                          <p:spTgt spid="49"/>
                                        </p:tgtEl>
                                        <p:attrNameLst>
                                          <p:attrName>style.visibility</p:attrName>
                                        </p:attrNameLst>
                                      </p:cBhvr>
                                      <p:to>
                                        <p:strVal val="visible"/>
                                      </p:to>
                                    </p:set>
                                    <p:anim calcmode="lin" valueType="num">
                                      <p:cBhvr>
                                        <p:cTn id="59" dur="1000" fill="hold"/>
                                        <p:tgtEl>
                                          <p:spTgt spid="49"/>
                                        </p:tgtEl>
                                        <p:attrNameLst>
                                          <p:attrName>ppt_w</p:attrName>
                                        </p:attrNameLst>
                                      </p:cBhvr>
                                      <p:tavLst>
                                        <p:tav tm="0">
                                          <p:val>
                                            <p:fltVal val="0"/>
                                          </p:val>
                                        </p:tav>
                                        <p:tav tm="100000">
                                          <p:val>
                                            <p:strVal val="#ppt_w"/>
                                          </p:val>
                                        </p:tav>
                                      </p:tavLst>
                                    </p:anim>
                                    <p:anim calcmode="lin" valueType="num">
                                      <p:cBhvr>
                                        <p:cTn id="60" dur="1000" fill="hold"/>
                                        <p:tgtEl>
                                          <p:spTgt spid="49"/>
                                        </p:tgtEl>
                                        <p:attrNameLst>
                                          <p:attrName>ppt_h</p:attrName>
                                        </p:attrNameLst>
                                      </p:cBhvr>
                                      <p:tavLst>
                                        <p:tav tm="0">
                                          <p:val>
                                            <p:fltVal val="0"/>
                                          </p:val>
                                        </p:tav>
                                        <p:tav tm="100000">
                                          <p:val>
                                            <p:strVal val="#ppt_h"/>
                                          </p:val>
                                        </p:tav>
                                      </p:tavLst>
                                    </p:anim>
                                    <p:anim calcmode="lin" valueType="num">
                                      <p:cBhvr>
                                        <p:cTn id="61" dur="1000" fill="hold"/>
                                        <p:tgtEl>
                                          <p:spTgt spid="49"/>
                                        </p:tgtEl>
                                        <p:attrNameLst>
                                          <p:attrName>style.rotation</p:attrName>
                                        </p:attrNameLst>
                                      </p:cBhvr>
                                      <p:tavLst>
                                        <p:tav tm="0">
                                          <p:val>
                                            <p:fltVal val="90"/>
                                          </p:val>
                                        </p:tav>
                                        <p:tav tm="100000">
                                          <p:val>
                                            <p:fltVal val="0"/>
                                          </p:val>
                                        </p:tav>
                                      </p:tavLst>
                                    </p:anim>
                                    <p:animEffect transition="in" filter="fade">
                                      <p:cBhvr>
                                        <p:cTn id="62" dur="1000"/>
                                        <p:tgtEl>
                                          <p:spTgt spid="49"/>
                                        </p:tgtEl>
                                      </p:cBhvr>
                                    </p:animEffect>
                                  </p:childTnLst>
                                </p:cTn>
                              </p:par>
                              <p:par>
                                <p:cTn id="63" presetID="31" presetClass="entr" presetSubtype="0" fill="hold" grpId="0" nodeType="withEffect">
                                  <p:stCondLst>
                                    <p:cond delay="0"/>
                                  </p:stCondLst>
                                  <p:childTnLst>
                                    <p:set>
                                      <p:cBhvr>
                                        <p:cTn id="64" dur="1" fill="hold">
                                          <p:stCondLst>
                                            <p:cond delay="0"/>
                                          </p:stCondLst>
                                        </p:cTn>
                                        <p:tgtEl>
                                          <p:spTgt spid="48"/>
                                        </p:tgtEl>
                                        <p:attrNameLst>
                                          <p:attrName>style.visibility</p:attrName>
                                        </p:attrNameLst>
                                      </p:cBhvr>
                                      <p:to>
                                        <p:strVal val="visible"/>
                                      </p:to>
                                    </p:set>
                                    <p:anim calcmode="lin" valueType="num">
                                      <p:cBhvr>
                                        <p:cTn id="65" dur="1000" fill="hold"/>
                                        <p:tgtEl>
                                          <p:spTgt spid="48"/>
                                        </p:tgtEl>
                                        <p:attrNameLst>
                                          <p:attrName>ppt_w</p:attrName>
                                        </p:attrNameLst>
                                      </p:cBhvr>
                                      <p:tavLst>
                                        <p:tav tm="0">
                                          <p:val>
                                            <p:fltVal val="0"/>
                                          </p:val>
                                        </p:tav>
                                        <p:tav tm="100000">
                                          <p:val>
                                            <p:strVal val="#ppt_w"/>
                                          </p:val>
                                        </p:tav>
                                      </p:tavLst>
                                    </p:anim>
                                    <p:anim calcmode="lin" valueType="num">
                                      <p:cBhvr>
                                        <p:cTn id="66" dur="1000" fill="hold"/>
                                        <p:tgtEl>
                                          <p:spTgt spid="48"/>
                                        </p:tgtEl>
                                        <p:attrNameLst>
                                          <p:attrName>ppt_h</p:attrName>
                                        </p:attrNameLst>
                                      </p:cBhvr>
                                      <p:tavLst>
                                        <p:tav tm="0">
                                          <p:val>
                                            <p:fltVal val="0"/>
                                          </p:val>
                                        </p:tav>
                                        <p:tav tm="100000">
                                          <p:val>
                                            <p:strVal val="#ppt_h"/>
                                          </p:val>
                                        </p:tav>
                                      </p:tavLst>
                                    </p:anim>
                                    <p:anim calcmode="lin" valueType="num">
                                      <p:cBhvr>
                                        <p:cTn id="67" dur="1000" fill="hold"/>
                                        <p:tgtEl>
                                          <p:spTgt spid="48"/>
                                        </p:tgtEl>
                                        <p:attrNameLst>
                                          <p:attrName>style.rotation</p:attrName>
                                        </p:attrNameLst>
                                      </p:cBhvr>
                                      <p:tavLst>
                                        <p:tav tm="0">
                                          <p:val>
                                            <p:fltVal val="90"/>
                                          </p:val>
                                        </p:tav>
                                        <p:tav tm="100000">
                                          <p:val>
                                            <p:fltVal val="0"/>
                                          </p:val>
                                        </p:tav>
                                      </p:tavLst>
                                    </p:anim>
                                    <p:animEffect transition="in" filter="fade">
                                      <p:cBhvr>
                                        <p:cTn id="68" dur="1000"/>
                                        <p:tgtEl>
                                          <p:spTgt spid="48"/>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grpId="0" nodeType="clickEffect">
                                  <p:stCondLst>
                                    <p:cond delay="0"/>
                                  </p:stCondLst>
                                  <p:childTnLst>
                                    <p:set>
                                      <p:cBhvr>
                                        <p:cTn id="72" dur="1" fill="hold">
                                          <p:stCondLst>
                                            <p:cond delay="0"/>
                                          </p:stCondLst>
                                        </p:cTn>
                                        <p:tgtEl>
                                          <p:spTgt spid="36"/>
                                        </p:tgtEl>
                                        <p:attrNameLst>
                                          <p:attrName>style.visibility</p:attrName>
                                        </p:attrNameLst>
                                      </p:cBhvr>
                                      <p:to>
                                        <p:strVal val="visible"/>
                                      </p:to>
                                    </p:set>
                                    <p:anim calcmode="lin" valueType="num">
                                      <p:cBhvr>
                                        <p:cTn id="73" dur="1000" fill="hold"/>
                                        <p:tgtEl>
                                          <p:spTgt spid="36"/>
                                        </p:tgtEl>
                                        <p:attrNameLst>
                                          <p:attrName>ppt_w</p:attrName>
                                        </p:attrNameLst>
                                      </p:cBhvr>
                                      <p:tavLst>
                                        <p:tav tm="0">
                                          <p:val>
                                            <p:fltVal val="0"/>
                                          </p:val>
                                        </p:tav>
                                        <p:tav tm="100000">
                                          <p:val>
                                            <p:strVal val="#ppt_w"/>
                                          </p:val>
                                        </p:tav>
                                      </p:tavLst>
                                    </p:anim>
                                    <p:anim calcmode="lin" valueType="num">
                                      <p:cBhvr>
                                        <p:cTn id="74" dur="1000" fill="hold"/>
                                        <p:tgtEl>
                                          <p:spTgt spid="36"/>
                                        </p:tgtEl>
                                        <p:attrNameLst>
                                          <p:attrName>ppt_h</p:attrName>
                                        </p:attrNameLst>
                                      </p:cBhvr>
                                      <p:tavLst>
                                        <p:tav tm="0">
                                          <p:val>
                                            <p:fltVal val="0"/>
                                          </p:val>
                                        </p:tav>
                                        <p:tav tm="100000">
                                          <p:val>
                                            <p:strVal val="#ppt_h"/>
                                          </p:val>
                                        </p:tav>
                                      </p:tavLst>
                                    </p:anim>
                                    <p:anim calcmode="lin" valueType="num">
                                      <p:cBhvr>
                                        <p:cTn id="75" dur="1000" fill="hold"/>
                                        <p:tgtEl>
                                          <p:spTgt spid="36"/>
                                        </p:tgtEl>
                                        <p:attrNameLst>
                                          <p:attrName>style.rotation</p:attrName>
                                        </p:attrNameLst>
                                      </p:cBhvr>
                                      <p:tavLst>
                                        <p:tav tm="0">
                                          <p:val>
                                            <p:fltVal val="90"/>
                                          </p:val>
                                        </p:tav>
                                        <p:tav tm="100000">
                                          <p:val>
                                            <p:fltVal val="0"/>
                                          </p:val>
                                        </p:tav>
                                      </p:tavLst>
                                    </p:anim>
                                    <p:animEffect transition="in" filter="fade">
                                      <p:cBhvr>
                                        <p:cTn id="76" dur="1000"/>
                                        <p:tgtEl>
                                          <p:spTgt spid="36"/>
                                        </p:tgtEl>
                                      </p:cBhvr>
                                    </p:animEffect>
                                  </p:childTnLst>
                                </p:cTn>
                              </p:par>
                              <p:par>
                                <p:cTn id="77" presetID="31" presetClass="entr" presetSubtype="0" fill="hold" grpId="0" nodeType="withEffect">
                                  <p:stCondLst>
                                    <p:cond delay="0"/>
                                  </p:stCondLst>
                                  <p:childTnLst>
                                    <p:set>
                                      <p:cBhvr>
                                        <p:cTn id="78" dur="1" fill="hold">
                                          <p:stCondLst>
                                            <p:cond delay="0"/>
                                          </p:stCondLst>
                                        </p:cTn>
                                        <p:tgtEl>
                                          <p:spTgt spid="40"/>
                                        </p:tgtEl>
                                        <p:attrNameLst>
                                          <p:attrName>style.visibility</p:attrName>
                                        </p:attrNameLst>
                                      </p:cBhvr>
                                      <p:to>
                                        <p:strVal val="visible"/>
                                      </p:to>
                                    </p:set>
                                    <p:anim calcmode="lin" valueType="num">
                                      <p:cBhvr>
                                        <p:cTn id="79" dur="1000" fill="hold"/>
                                        <p:tgtEl>
                                          <p:spTgt spid="40"/>
                                        </p:tgtEl>
                                        <p:attrNameLst>
                                          <p:attrName>ppt_w</p:attrName>
                                        </p:attrNameLst>
                                      </p:cBhvr>
                                      <p:tavLst>
                                        <p:tav tm="0">
                                          <p:val>
                                            <p:fltVal val="0"/>
                                          </p:val>
                                        </p:tav>
                                        <p:tav tm="100000">
                                          <p:val>
                                            <p:strVal val="#ppt_w"/>
                                          </p:val>
                                        </p:tav>
                                      </p:tavLst>
                                    </p:anim>
                                    <p:anim calcmode="lin" valueType="num">
                                      <p:cBhvr>
                                        <p:cTn id="80" dur="1000" fill="hold"/>
                                        <p:tgtEl>
                                          <p:spTgt spid="40"/>
                                        </p:tgtEl>
                                        <p:attrNameLst>
                                          <p:attrName>ppt_h</p:attrName>
                                        </p:attrNameLst>
                                      </p:cBhvr>
                                      <p:tavLst>
                                        <p:tav tm="0">
                                          <p:val>
                                            <p:fltVal val="0"/>
                                          </p:val>
                                        </p:tav>
                                        <p:tav tm="100000">
                                          <p:val>
                                            <p:strVal val="#ppt_h"/>
                                          </p:val>
                                        </p:tav>
                                      </p:tavLst>
                                    </p:anim>
                                    <p:anim calcmode="lin" valueType="num">
                                      <p:cBhvr>
                                        <p:cTn id="81" dur="1000" fill="hold"/>
                                        <p:tgtEl>
                                          <p:spTgt spid="40"/>
                                        </p:tgtEl>
                                        <p:attrNameLst>
                                          <p:attrName>style.rotation</p:attrName>
                                        </p:attrNameLst>
                                      </p:cBhvr>
                                      <p:tavLst>
                                        <p:tav tm="0">
                                          <p:val>
                                            <p:fltVal val="90"/>
                                          </p:val>
                                        </p:tav>
                                        <p:tav tm="100000">
                                          <p:val>
                                            <p:fltVal val="0"/>
                                          </p:val>
                                        </p:tav>
                                      </p:tavLst>
                                    </p:anim>
                                    <p:animEffect transition="in" filter="fade">
                                      <p:cBhvr>
                                        <p:cTn id="82" dur="1000"/>
                                        <p:tgtEl>
                                          <p:spTgt spid="40"/>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47"/>
                                        </p:tgtEl>
                                        <p:attrNameLst>
                                          <p:attrName>style.visibility</p:attrName>
                                        </p:attrNameLst>
                                      </p:cBhvr>
                                      <p:to>
                                        <p:strVal val="visible"/>
                                      </p:to>
                                    </p:set>
                                    <p:anim calcmode="lin" valueType="num">
                                      <p:cBhvr>
                                        <p:cTn id="87" dur="1000" fill="hold"/>
                                        <p:tgtEl>
                                          <p:spTgt spid="47"/>
                                        </p:tgtEl>
                                        <p:attrNameLst>
                                          <p:attrName>ppt_w</p:attrName>
                                        </p:attrNameLst>
                                      </p:cBhvr>
                                      <p:tavLst>
                                        <p:tav tm="0">
                                          <p:val>
                                            <p:fltVal val="0"/>
                                          </p:val>
                                        </p:tav>
                                        <p:tav tm="100000">
                                          <p:val>
                                            <p:strVal val="#ppt_w"/>
                                          </p:val>
                                        </p:tav>
                                      </p:tavLst>
                                    </p:anim>
                                    <p:anim calcmode="lin" valueType="num">
                                      <p:cBhvr>
                                        <p:cTn id="88" dur="1000" fill="hold"/>
                                        <p:tgtEl>
                                          <p:spTgt spid="47"/>
                                        </p:tgtEl>
                                        <p:attrNameLst>
                                          <p:attrName>ppt_h</p:attrName>
                                        </p:attrNameLst>
                                      </p:cBhvr>
                                      <p:tavLst>
                                        <p:tav tm="0">
                                          <p:val>
                                            <p:fltVal val="0"/>
                                          </p:val>
                                        </p:tav>
                                        <p:tav tm="100000">
                                          <p:val>
                                            <p:strVal val="#ppt_h"/>
                                          </p:val>
                                        </p:tav>
                                      </p:tavLst>
                                    </p:anim>
                                    <p:anim calcmode="lin" valueType="num">
                                      <p:cBhvr>
                                        <p:cTn id="89" dur="1000" fill="hold"/>
                                        <p:tgtEl>
                                          <p:spTgt spid="47"/>
                                        </p:tgtEl>
                                        <p:attrNameLst>
                                          <p:attrName>style.rotation</p:attrName>
                                        </p:attrNameLst>
                                      </p:cBhvr>
                                      <p:tavLst>
                                        <p:tav tm="0">
                                          <p:val>
                                            <p:fltVal val="90"/>
                                          </p:val>
                                        </p:tav>
                                        <p:tav tm="100000">
                                          <p:val>
                                            <p:fltVal val="0"/>
                                          </p:val>
                                        </p:tav>
                                      </p:tavLst>
                                    </p:anim>
                                    <p:animEffect transition="in" filter="fade">
                                      <p:cBhvr>
                                        <p:cTn id="90" dur="1000"/>
                                        <p:tgtEl>
                                          <p:spTgt spid="47"/>
                                        </p:tgtEl>
                                      </p:cBhvr>
                                    </p:animEffect>
                                  </p:childTnLst>
                                </p:cTn>
                              </p:par>
                              <p:par>
                                <p:cTn id="91" presetID="31" presetClass="entr" presetSubtype="0" fill="hold" grpId="0" nodeType="withEffect">
                                  <p:stCondLst>
                                    <p:cond delay="0"/>
                                  </p:stCondLst>
                                  <p:childTnLst>
                                    <p:set>
                                      <p:cBhvr>
                                        <p:cTn id="92" dur="1" fill="hold">
                                          <p:stCondLst>
                                            <p:cond delay="0"/>
                                          </p:stCondLst>
                                        </p:cTn>
                                        <p:tgtEl>
                                          <p:spTgt spid="46"/>
                                        </p:tgtEl>
                                        <p:attrNameLst>
                                          <p:attrName>style.visibility</p:attrName>
                                        </p:attrNameLst>
                                      </p:cBhvr>
                                      <p:to>
                                        <p:strVal val="visible"/>
                                      </p:to>
                                    </p:set>
                                    <p:anim calcmode="lin" valueType="num">
                                      <p:cBhvr>
                                        <p:cTn id="93" dur="1000" fill="hold"/>
                                        <p:tgtEl>
                                          <p:spTgt spid="46"/>
                                        </p:tgtEl>
                                        <p:attrNameLst>
                                          <p:attrName>ppt_w</p:attrName>
                                        </p:attrNameLst>
                                      </p:cBhvr>
                                      <p:tavLst>
                                        <p:tav tm="0">
                                          <p:val>
                                            <p:fltVal val="0"/>
                                          </p:val>
                                        </p:tav>
                                        <p:tav tm="100000">
                                          <p:val>
                                            <p:strVal val="#ppt_w"/>
                                          </p:val>
                                        </p:tav>
                                      </p:tavLst>
                                    </p:anim>
                                    <p:anim calcmode="lin" valueType="num">
                                      <p:cBhvr>
                                        <p:cTn id="94" dur="1000" fill="hold"/>
                                        <p:tgtEl>
                                          <p:spTgt spid="46"/>
                                        </p:tgtEl>
                                        <p:attrNameLst>
                                          <p:attrName>ppt_h</p:attrName>
                                        </p:attrNameLst>
                                      </p:cBhvr>
                                      <p:tavLst>
                                        <p:tav tm="0">
                                          <p:val>
                                            <p:fltVal val="0"/>
                                          </p:val>
                                        </p:tav>
                                        <p:tav tm="100000">
                                          <p:val>
                                            <p:strVal val="#ppt_h"/>
                                          </p:val>
                                        </p:tav>
                                      </p:tavLst>
                                    </p:anim>
                                    <p:anim calcmode="lin" valueType="num">
                                      <p:cBhvr>
                                        <p:cTn id="95" dur="1000" fill="hold"/>
                                        <p:tgtEl>
                                          <p:spTgt spid="46"/>
                                        </p:tgtEl>
                                        <p:attrNameLst>
                                          <p:attrName>style.rotation</p:attrName>
                                        </p:attrNameLst>
                                      </p:cBhvr>
                                      <p:tavLst>
                                        <p:tav tm="0">
                                          <p:val>
                                            <p:fltVal val="90"/>
                                          </p:val>
                                        </p:tav>
                                        <p:tav tm="100000">
                                          <p:val>
                                            <p:fltVal val="0"/>
                                          </p:val>
                                        </p:tav>
                                      </p:tavLst>
                                    </p:anim>
                                    <p:animEffect transition="in" filter="fade">
                                      <p:cBhvr>
                                        <p:cTn id="96" dur="1000"/>
                                        <p:tgtEl>
                                          <p:spTgt spid="46"/>
                                        </p:tgtEl>
                                      </p:cBhvr>
                                    </p:animEffec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43"/>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42"/>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44"/>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5" grpId="0" animBg="1"/>
      <p:bldP spid="3" grpId="0" animBg="1"/>
      <p:bldP spid="14" grpId="0"/>
      <p:bldP spid="17" grpId="0" animBg="1"/>
      <p:bldP spid="19" grpId="0"/>
      <p:bldP spid="22" grpId="0"/>
      <p:bldP spid="15" grpId="0"/>
      <p:bldP spid="35" grpId="0"/>
      <p:bldP spid="36" grpId="0"/>
      <p:bldP spid="37" grpId="0"/>
      <p:bldP spid="42" grpId="0" animBg="1"/>
      <p:bldP spid="43" grpId="0"/>
      <p:bldP spid="44" grpId="0" animBg="1"/>
      <p:bldP spid="45" grpId="0" animBg="1"/>
      <p:bldP spid="46" grpId="0" animBg="1"/>
      <p:bldP spid="47" grpId="0"/>
      <p:bldP spid="48" grpId="0" animBg="1"/>
      <p:bldP spid="4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geschah nach dem Zweiten Weltkrieg?“ auf den Seiten 64 bis 65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229</Words>
  <Application>Microsoft Office PowerPoint</Application>
  <PresentationFormat>Bildschirmpräsentation (4:3)</PresentationFormat>
  <Paragraphs>33</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25</cp:revision>
  <dcterms:created xsi:type="dcterms:W3CDTF">2020-01-22T09:57:49Z</dcterms:created>
  <dcterms:modified xsi:type="dcterms:W3CDTF">2020-05-04T08:19:46Z</dcterms:modified>
</cp:coreProperties>
</file>