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11E4-F0F0-4489-8C5D-ED3633954134}" type="datetimeFigureOut">
              <a:rPr lang="de-AT" smtClean="0"/>
              <a:t>22.08.2017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236D-4F2B-4EB0-B8B6-21968DAE4F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22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11E4-F0F0-4489-8C5D-ED3633954134}" type="datetimeFigureOut">
              <a:rPr lang="de-AT" smtClean="0"/>
              <a:t>22.08.2017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236D-4F2B-4EB0-B8B6-21968DAE4F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7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51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2017-08-22T16:14:39Z</dcterms:created>
  <dcterms:modified xsi:type="dcterms:W3CDTF">2017-08-22T16:14:39Z</dcterms:modified>
</cp:coreProperties>
</file>