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5" r:id="rId1"/>
    <p:sldMasterId id="2147483677" r:id="rId2"/>
  </p:sldMasterIdLst>
  <p:notesMasterIdLst>
    <p:notesMasterId r:id="rId8"/>
  </p:notesMasterIdLst>
  <p:sldIdLst>
    <p:sldId id="260" r:id="rId3"/>
    <p:sldId id="322" r:id="rId4"/>
    <p:sldId id="323" r:id="rId5"/>
    <p:sldId id="325" r:id="rId6"/>
    <p:sldId id="324" r:id="rId7"/>
  </p:sldIdLst>
  <p:sldSz cx="9144000" cy="6858000" type="screen4x3"/>
  <p:notesSz cx="6810375" cy="9942513"/>
  <p:defaultTextStyle>
    <a:defPPr>
      <a:defRPr lang="de-DE"/>
    </a:defPPr>
    <a:lvl1pPr algn="l" rtl="0" fontAlgn="base">
      <a:spcBef>
        <a:spcPct val="0"/>
      </a:spcBef>
      <a:spcAft>
        <a:spcPct val="0"/>
      </a:spcAft>
      <a:defRPr sz="4200" kern="1200">
        <a:solidFill>
          <a:srgbClr val="000000"/>
        </a:solidFill>
        <a:latin typeface="Arial" panose="020B0604020202020204" pitchFamily="34" charset="0"/>
        <a:ea typeface="+mn-ea"/>
        <a:cs typeface="+mn-cs"/>
      </a:defRPr>
    </a:lvl1pPr>
    <a:lvl2pPr marL="457200" algn="l" rtl="0" fontAlgn="base">
      <a:spcBef>
        <a:spcPct val="0"/>
      </a:spcBef>
      <a:spcAft>
        <a:spcPct val="0"/>
      </a:spcAft>
      <a:defRPr sz="4200" kern="1200">
        <a:solidFill>
          <a:srgbClr val="000000"/>
        </a:solidFill>
        <a:latin typeface="Arial" panose="020B0604020202020204" pitchFamily="34" charset="0"/>
        <a:ea typeface="+mn-ea"/>
        <a:cs typeface="+mn-cs"/>
      </a:defRPr>
    </a:lvl2pPr>
    <a:lvl3pPr marL="914400" algn="l" rtl="0" fontAlgn="base">
      <a:spcBef>
        <a:spcPct val="0"/>
      </a:spcBef>
      <a:spcAft>
        <a:spcPct val="0"/>
      </a:spcAft>
      <a:defRPr sz="4200" kern="1200">
        <a:solidFill>
          <a:srgbClr val="000000"/>
        </a:solidFill>
        <a:latin typeface="Arial" panose="020B0604020202020204" pitchFamily="34" charset="0"/>
        <a:ea typeface="+mn-ea"/>
        <a:cs typeface="+mn-cs"/>
      </a:defRPr>
    </a:lvl3pPr>
    <a:lvl4pPr marL="1371600" algn="l" rtl="0" fontAlgn="base">
      <a:spcBef>
        <a:spcPct val="0"/>
      </a:spcBef>
      <a:spcAft>
        <a:spcPct val="0"/>
      </a:spcAft>
      <a:defRPr sz="4200" kern="1200">
        <a:solidFill>
          <a:srgbClr val="000000"/>
        </a:solidFill>
        <a:latin typeface="Arial" panose="020B0604020202020204" pitchFamily="34" charset="0"/>
        <a:ea typeface="+mn-ea"/>
        <a:cs typeface="+mn-cs"/>
      </a:defRPr>
    </a:lvl4pPr>
    <a:lvl5pPr marL="1828800" algn="l" rtl="0" fontAlgn="base">
      <a:spcBef>
        <a:spcPct val="0"/>
      </a:spcBef>
      <a:spcAft>
        <a:spcPct val="0"/>
      </a:spcAft>
      <a:defRPr sz="4200" kern="1200">
        <a:solidFill>
          <a:srgbClr val="000000"/>
        </a:solidFill>
        <a:latin typeface="Arial" panose="020B0604020202020204" pitchFamily="34" charset="0"/>
        <a:ea typeface="+mn-ea"/>
        <a:cs typeface="+mn-cs"/>
      </a:defRPr>
    </a:lvl5pPr>
    <a:lvl6pPr marL="2286000" algn="l" defTabSz="914400" rtl="0" eaLnBrk="1" latinLnBrk="0" hangingPunct="1">
      <a:defRPr sz="4200" kern="1200">
        <a:solidFill>
          <a:srgbClr val="000000"/>
        </a:solidFill>
        <a:latin typeface="Arial" panose="020B0604020202020204" pitchFamily="34" charset="0"/>
        <a:ea typeface="+mn-ea"/>
        <a:cs typeface="+mn-cs"/>
      </a:defRPr>
    </a:lvl6pPr>
    <a:lvl7pPr marL="2743200" algn="l" defTabSz="914400" rtl="0" eaLnBrk="1" latinLnBrk="0" hangingPunct="1">
      <a:defRPr sz="4200" kern="1200">
        <a:solidFill>
          <a:srgbClr val="000000"/>
        </a:solidFill>
        <a:latin typeface="Arial" panose="020B0604020202020204" pitchFamily="34" charset="0"/>
        <a:ea typeface="+mn-ea"/>
        <a:cs typeface="+mn-cs"/>
      </a:defRPr>
    </a:lvl7pPr>
    <a:lvl8pPr marL="3200400" algn="l" defTabSz="914400" rtl="0" eaLnBrk="1" latinLnBrk="0" hangingPunct="1">
      <a:defRPr sz="4200" kern="1200">
        <a:solidFill>
          <a:srgbClr val="000000"/>
        </a:solidFill>
        <a:latin typeface="Arial" panose="020B0604020202020204" pitchFamily="34" charset="0"/>
        <a:ea typeface="+mn-ea"/>
        <a:cs typeface="+mn-cs"/>
      </a:defRPr>
    </a:lvl8pPr>
    <a:lvl9pPr marL="3657600" algn="l" defTabSz="914400" rtl="0" eaLnBrk="1" latinLnBrk="0" hangingPunct="1">
      <a:defRPr sz="4200" kern="1200">
        <a:solidFill>
          <a:srgbClr val="00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3521">
          <p15:clr>
            <a:srgbClr val="A4A3A4"/>
          </p15:clr>
        </p15:guide>
        <p15:guide id="2" pos="4422">
          <p15:clr>
            <a:srgbClr val="A4A3A4"/>
          </p15:clr>
        </p15:guide>
      </p15:sldGuideLst>
    </p:ext>
    <p:ext uri="{2D200454-40CA-4A62-9FC3-DE9A4176ACB9}">
      <p15:notesGuideLst xmlns:p15="http://schemas.microsoft.com/office/powerpoint/2012/main">
        <p15:guide id="1" orient="horz" pos="3132">
          <p15:clr>
            <a:srgbClr val="A4A3A4"/>
          </p15:clr>
        </p15:guide>
        <p15:guide id="2" pos="214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A8CCD9"/>
    <a:srgbClr val="549BB5"/>
    <a:srgbClr val="FEFBB8"/>
    <a:srgbClr val="EFE7FF"/>
    <a:srgbClr val="EBE1FF"/>
    <a:srgbClr val="CDB4FE"/>
    <a:srgbClr val="69F83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972" autoAdjust="0"/>
    <p:restoredTop sz="94347" autoAdjust="0"/>
  </p:normalViewPr>
  <p:slideViewPr>
    <p:cSldViewPr>
      <p:cViewPr varScale="1">
        <p:scale>
          <a:sx n="81" d="100"/>
          <a:sy n="81" d="100"/>
        </p:scale>
        <p:origin x="1574" y="72"/>
      </p:cViewPr>
      <p:guideLst>
        <p:guide orient="horz" pos="3521"/>
        <p:guide pos="442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1914" y="-90"/>
      </p:cViewPr>
      <p:guideLst>
        <p:guide orient="horz" pos="3132"/>
        <p:guide pos="2145"/>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EC09FDB2-C472-3B25-AA48-DD2810BA69C4}"/>
              </a:ext>
            </a:extLst>
          </p:cNvPr>
          <p:cNvSpPr>
            <a:spLocks noGrp="1" noChangeArrowheads="1"/>
          </p:cNvSpPr>
          <p:nvPr>
            <p:ph type="hdr" sz="quarter"/>
          </p:nvPr>
        </p:nvSpPr>
        <p:spPr bwMode="auto">
          <a:xfrm>
            <a:off x="0"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5" name="Rectangle 3">
            <a:extLst>
              <a:ext uri="{FF2B5EF4-FFF2-40B4-BE49-F238E27FC236}">
                <a16:creationId xmlns:a16="http://schemas.microsoft.com/office/drawing/2014/main" id="{A6FEDDD0-842D-0230-5B68-B04AD3F0D7F8}"/>
              </a:ext>
            </a:extLst>
          </p:cNvPr>
          <p:cNvSpPr>
            <a:spLocks noGrp="1" noChangeArrowheads="1"/>
          </p:cNvSpPr>
          <p:nvPr>
            <p:ph type="dt" idx="1"/>
          </p:nvPr>
        </p:nvSpPr>
        <p:spPr bwMode="auto">
          <a:xfrm>
            <a:off x="3857625" y="0"/>
            <a:ext cx="29511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buClrTx/>
              <a:buFontTx/>
              <a:buNone/>
              <a:defRPr sz="1200">
                <a:solidFill>
                  <a:schemeClr val="tx1"/>
                </a:solidFill>
                <a:latin typeface="Arial" charset="0"/>
              </a:defRPr>
            </a:lvl1pPr>
          </a:lstStyle>
          <a:p>
            <a:pPr>
              <a:defRPr/>
            </a:pPr>
            <a:endParaRPr lang="de-DE"/>
          </a:p>
        </p:txBody>
      </p:sp>
      <p:sp>
        <p:nvSpPr>
          <p:cNvPr id="8196" name="Rectangle 4">
            <a:extLst>
              <a:ext uri="{FF2B5EF4-FFF2-40B4-BE49-F238E27FC236}">
                <a16:creationId xmlns:a16="http://schemas.microsoft.com/office/drawing/2014/main" id="{4634182D-1792-99F4-BEA7-6DA7D513BC23}"/>
              </a:ext>
            </a:extLst>
          </p:cNvPr>
          <p:cNvSpPr>
            <a:spLocks noGrp="1" noRot="1" noChangeAspect="1" noChangeArrowheads="1" noTextEdit="1"/>
          </p:cNvSpPr>
          <p:nvPr>
            <p:ph type="sldImg" idx="2"/>
          </p:nvPr>
        </p:nvSpPr>
        <p:spPr bwMode="auto">
          <a:xfrm>
            <a:off x="920750" y="746125"/>
            <a:ext cx="4970463" cy="3727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7" name="Rectangle 5">
            <a:extLst>
              <a:ext uri="{FF2B5EF4-FFF2-40B4-BE49-F238E27FC236}">
                <a16:creationId xmlns:a16="http://schemas.microsoft.com/office/drawing/2014/main" id="{66318D1B-BC84-5DFE-1D81-F69227981E0E}"/>
              </a:ext>
            </a:extLst>
          </p:cNvPr>
          <p:cNvSpPr>
            <a:spLocks noGrp="1" noChangeArrowheads="1"/>
          </p:cNvSpPr>
          <p:nvPr>
            <p:ph type="body" sz="quarter" idx="3"/>
          </p:nvPr>
        </p:nvSpPr>
        <p:spPr bwMode="auto">
          <a:xfrm>
            <a:off x="681038" y="4722813"/>
            <a:ext cx="5448300" cy="44735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a:t>Textmasterformate durch Klicken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a:extLst>
              <a:ext uri="{FF2B5EF4-FFF2-40B4-BE49-F238E27FC236}">
                <a16:creationId xmlns:a16="http://schemas.microsoft.com/office/drawing/2014/main" id="{C4140F96-C53A-EF68-8616-FE24D67BA4C6}"/>
              </a:ext>
            </a:extLst>
          </p:cNvPr>
          <p:cNvSpPr>
            <a:spLocks noGrp="1" noChangeArrowheads="1"/>
          </p:cNvSpPr>
          <p:nvPr>
            <p:ph type="ftr" sz="quarter" idx="4"/>
          </p:nvPr>
        </p:nvSpPr>
        <p:spPr bwMode="auto">
          <a:xfrm>
            <a:off x="0"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spcBef>
                <a:spcPct val="0"/>
              </a:spcBef>
              <a:buClrTx/>
              <a:buFontTx/>
              <a:buNone/>
              <a:defRPr sz="1200">
                <a:solidFill>
                  <a:schemeClr val="tx1"/>
                </a:solidFill>
                <a:latin typeface="Arial" charset="0"/>
              </a:defRPr>
            </a:lvl1pPr>
          </a:lstStyle>
          <a:p>
            <a:pPr>
              <a:defRPr/>
            </a:pPr>
            <a:endParaRPr lang="de-DE"/>
          </a:p>
        </p:txBody>
      </p:sp>
      <p:sp>
        <p:nvSpPr>
          <p:cNvPr id="3079" name="Rectangle 7">
            <a:extLst>
              <a:ext uri="{FF2B5EF4-FFF2-40B4-BE49-F238E27FC236}">
                <a16:creationId xmlns:a16="http://schemas.microsoft.com/office/drawing/2014/main" id="{224EC1B4-7F77-FE4F-A9E9-567B9EB13483}"/>
              </a:ext>
            </a:extLst>
          </p:cNvPr>
          <p:cNvSpPr>
            <a:spLocks noGrp="1" noChangeArrowheads="1"/>
          </p:cNvSpPr>
          <p:nvPr>
            <p:ph type="sldNum" sz="quarter" idx="5"/>
          </p:nvPr>
        </p:nvSpPr>
        <p:spPr bwMode="auto">
          <a:xfrm>
            <a:off x="3857625" y="9444038"/>
            <a:ext cx="29511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solidFill>
                  <a:schemeClr val="tx1"/>
                </a:solidFill>
              </a:defRPr>
            </a:lvl1pPr>
          </a:lstStyle>
          <a:p>
            <a:fld id="{A5124FB6-5755-4765-8FE2-72F6F51209B2}" type="slidenum">
              <a:rPr lang="de-DE" altLang="de-DE"/>
              <a:pPr/>
              <a:t>‹Nr.›</a:t>
            </a:fld>
            <a:endParaRPr lang="de-DE"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E92F7DCA-621B-8BCE-2E04-4713BC597D4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fld id="{7E0AEBD5-47F7-4B05-8474-8CDA1FDDDC87}" type="slidenum">
              <a:rPr lang="de-DE" altLang="de-DE" sz="1200">
                <a:solidFill>
                  <a:schemeClr val="tx1"/>
                </a:solidFill>
              </a:rPr>
              <a:pPr eaLnBrk="1" hangingPunct="1"/>
              <a:t>1</a:t>
            </a:fld>
            <a:endParaRPr lang="de-DE" altLang="de-DE" sz="1200">
              <a:solidFill>
                <a:schemeClr val="tx1"/>
              </a:solidFill>
            </a:endParaRPr>
          </a:p>
        </p:txBody>
      </p:sp>
      <p:sp>
        <p:nvSpPr>
          <p:cNvPr id="9219" name="Rectangle 2">
            <a:extLst>
              <a:ext uri="{FF2B5EF4-FFF2-40B4-BE49-F238E27FC236}">
                <a16:creationId xmlns:a16="http://schemas.microsoft.com/office/drawing/2014/main" id="{A99F3DC2-0BA0-C82F-5BB9-2AD45C7E04FC}"/>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56D536C2-D98D-5E76-6806-86D16DCC74F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de-DE" altLang="de-DE">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1849A0E-4FEE-0F21-CE77-044B257BC0EB}"/>
              </a:ext>
            </a:extLst>
          </p:cNvPr>
          <p:cNvSpPr>
            <a:spLocks noChangeArrowheads="1"/>
          </p:cNvSpPr>
          <p:nvPr userDrawn="1"/>
        </p:nvSpPr>
        <p:spPr bwMode="auto">
          <a:xfrm>
            <a:off x="0" y="1412875"/>
            <a:ext cx="9144000" cy="5445125"/>
          </a:xfrm>
          <a:prstGeom prst="rect">
            <a:avLst/>
          </a:prstGeom>
          <a:noFill/>
          <a:ln>
            <a:noFill/>
          </a:ln>
          <a:extLst>
            <a:ext uri="{909E8E84-426E-40DD-AFC4-6F175D3DCCD1}">
              <a14:hiddenFill xmlns:a14="http://schemas.microsoft.com/office/drawing/2010/main">
                <a:solidFill>
                  <a:srgbClr val="549BB5"/>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3" name="Rectangle 5">
            <a:extLst>
              <a:ext uri="{FF2B5EF4-FFF2-40B4-BE49-F238E27FC236}">
                <a16:creationId xmlns:a16="http://schemas.microsoft.com/office/drawing/2014/main" id="{0D1148C1-BC07-2F05-3376-E79E808CDA4C}"/>
              </a:ext>
            </a:extLst>
          </p:cNvPr>
          <p:cNvSpPr>
            <a:spLocks noChangeArrowheads="1"/>
          </p:cNvSpPr>
          <p:nvPr userDrawn="1"/>
        </p:nvSpPr>
        <p:spPr bwMode="auto">
          <a:xfrm>
            <a:off x="0" y="0"/>
            <a:ext cx="9144000" cy="2060575"/>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4" name="Text Box 10">
            <a:extLst>
              <a:ext uri="{FF2B5EF4-FFF2-40B4-BE49-F238E27FC236}">
                <a16:creationId xmlns:a16="http://schemas.microsoft.com/office/drawing/2014/main" id="{E6320CEE-C771-34F5-EA83-4699A7AA8B8D}"/>
              </a:ext>
            </a:extLst>
          </p:cNvPr>
          <p:cNvSpPr txBox="1">
            <a:spLocks noChangeArrowheads="1"/>
          </p:cNvSpPr>
          <p:nvPr userDrawn="1"/>
        </p:nvSpPr>
        <p:spPr bwMode="auto">
          <a:xfrm>
            <a:off x="6156325" y="115888"/>
            <a:ext cx="2592388" cy="7318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a:solidFill>
                  <a:srgbClr val="FFFFFF"/>
                </a:solidFill>
              </a:rPr>
              <a:t>BioTOP 4</a:t>
            </a:r>
          </a:p>
        </p:txBody>
      </p:sp>
      <p:pic>
        <p:nvPicPr>
          <p:cNvPr id="5" name="Picture 2">
            <a:extLst>
              <a:ext uri="{FF2B5EF4-FFF2-40B4-BE49-F238E27FC236}">
                <a16:creationId xmlns:a16="http://schemas.microsoft.com/office/drawing/2014/main" id="{39ACF0BA-BDFF-554E-9582-87303694856F}"/>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956550" y="57324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6802" name="Rectangle 2"/>
          <p:cNvSpPr>
            <a:spLocks noGrp="1" noChangeArrowheads="1"/>
          </p:cNvSpPr>
          <p:nvPr>
            <p:ph type="ctrTitle" sz="quarter"/>
          </p:nvPr>
        </p:nvSpPr>
        <p:spPr>
          <a:xfrm>
            <a:off x="685800" y="2130425"/>
            <a:ext cx="7772400" cy="1470025"/>
          </a:xfrm>
        </p:spPr>
        <p:txBody>
          <a:bodyPr anchor="ctr"/>
          <a:lstStyle>
            <a:lvl1pPr>
              <a:defRPr sz="3000"/>
            </a:lvl1pPr>
          </a:lstStyle>
          <a:p>
            <a:r>
              <a:rPr lang="de-DE"/>
              <a:t>Klett Präsentation Titel</a:t>
            </a:r>
          </a:p>
        </p:txBody>
      </p:sp>
    </p:spTree>
    <p:extLst>
      <p:ext uri="{BB962C8B-B14F-4D97-AF65-F5344CB8AC3E}">
        <p14:creationId xmlns:p14="http://schemas.microsoft.com/office/powerpoint/2010/main" val="1917812392"/>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774320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44450"/>
            <a:ext cx="2057400" cy="591978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44450"/>
            <a:ext cx="6019800" cy="5919788"/>
          </a:xfr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4673425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el und Diagramm">
    <p:spTree>
      <p:nvGrpSpPr>
        <p:cNvPr id="1" name=""/>
        <p:cNvGrpSpPr/>
        <p:nvPr/>
      </p:nvGrpSpPr>
      <p:grpSpPr>
        <a:xfrm>
          <a:off x="0" y="0"/>
          <a:ext cx="0" cy="0"/>
          <a:chOff x="0" y="0"/>
          <a:chExt cx="0" cy="0"/>
        </a:xfrm>
      </p:grpSpPr>
      <p:sp>
        <p:nvSpPr>
          <p:cNvPr id="2" name="Titel 1"/>
          <p:cNvSpPr>
            <a:spLocks noGrp="1"/>
          </p:cNvSpPr>
          <p:nvPr>
            <p:ph type="title"/>
          </p:nvPr>
        </p:nvSpPr>
        <p:spPr>
          <a:xfrm>
            <a:off x="457200" y="44450"/>
            <a:ext cx="8229600" cy="527050"/>
          </a:xfrm>
        </p:spPr>
        <p:txBody>
          <a:bodyPr/>
          <a:lstStyle/>
          <a:p>
            <a:r>
              <a:rPr lang="en-US"/>
              <a:t>Titelmasterformat durch Klicken bearbeiten</a:t>
            </a:r>
            <a:endParaRPr lang="de-DE"/>
          </a:p>
        </p:txBody>
      </p:sp>
      <p:sp>
        <p:nvSpPr>
          <p:cNvPr id="3" name="Diagrammplatzhalter 2"/>
          <p:cNvSpPr>
            <a:spLocks noGrp="1"/>
          </p:cNvSpPr>
          <p:nvPr>
            <p:ph type="chart" idx="1"/>
          </p:nvPr>
        </p:nvSpPr>
        <p:spPr>
          <a:xfrm>
            <a:off x="457200" y="1438275"/>
            <a:ext cx="8229600" cy="4525963"/>
          </a:xfrm>
        </p:spPr>
        <p:txBody>
          <a:bodyPr/>
          <a:lstStyle/>
          <a:p>
            <a:pPr lvl="0"/>
            <a:endParaRPr lang="de-DE" noProof="0"/>
          </a:p>
        </p:txBody>
      </p:sp>
    </p:spTree>
    <p:extLst>
      <p:ext uri="{BB962C8B-B14F-4D97-AF65-F5344CB8AC3E}">
        <p14:creationId xmlns:p14="http://schemas.microsoft.com/office/powerpoint/2010/main" val="3009715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en-US"/>
              <a:t>Titelmasterformat durch Klicken bearbeiten</a:t>
            </a:r>
            <a:endParaRPr lang="de-DE"/>
          </a:p>
        </p:txBody>
      </p:sp>
      <p:sp>
        <p:nvSpPr>
          <p:cNvPr id="3" name="Untertitel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Formatvorlage des Untertitelmasters durch Klicken bearbeiten</a:t>
            </a:r>
            <a:endParaRPr lang="de-DE"/>
          </a:p>
        </p:txBody>
      </p:sp>
    </p:spTree>
    <p:extLst>
      <p:ext uri="{BB962C8B-B14F-4D97-AF65-F5344CB8AC3E}">
        <p14:creationId xmlns:p14="http://schemas.microsoft.com/office/powerpoint/2010/main" val="1358813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a:xfrm>
            <a:off x="457200" y="1600200"/>
            <a:ext cx="8229600" cy="4525963"/>
          </a:xfrm>
          <a:prstGeom prst="rect">
            <a:avLst/>
          </a:prstGeom>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6899982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1631244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1936419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2568398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1088789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3058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idx="1"/>
          </p:nvPr>
        </p:nvSpPr>
        <p:spPr/>
        <p:txBody>
          <a:body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31319124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36175898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2817871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00200"/>
            <a:ext cx="8229600" cy="4525963"/>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2549620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161925"/>
            <a:ext cx="2057400" cy="5964238"/>
          </a:xfrm>
        </p:spPr>
        <p:txBody>
          <a:bodyPr vert="eaVert"/>
          <a:lstStyle/>
          <a:p>
            <a:r>
              <a:rPr lang="en-US"/>
              <a:t>Titelmasterformat durch Klicken bearbeiten</a:t>
            </a:r>
            <a:endParaRPr lang="de-DE"/>
          </a:p>
        </p:txBody>
      </p:sp>
      <p:sp>
        <p:nvSpPr>
          <p:cNvPr id="3" name="Vertikaler Textplatzhalter 2"/>
          <p:cNvSpPr>
            <a:spLocks noGrp="1"/>
          </p:cNvSpPr>
          <p:nvPr>
            <p:ph type="body" orient="vert" idx="1"/>
          </p:nvPr>
        </p:nvSpPr>
        <p:spPr>
          <a:xfrm>
            <a:off x="457200" y="161925"/>
            <a:ext cx="6019800" cy="5964238"/>
          </a:xfrm>
          <a:prstGeom prst="rect">
            <a:avLst/>
          </a:prstGeom>
        </p:spPr>
        <p:txBody>
          <a:bodyPr vert="eaVert"/>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911820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lstStyle>
            <a:lvl1pPr algn="l">
              <a:defRPr sz="4000" b="1" cap="all"/>
            </a:lvl1pPr>
          </a:lstStyle>
          <a:p>
            <a:r>
              <a:rPr lang="en-US"/>
              <a:t>Titelmasterformat durch Klicken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Textmasterformate durch Klicken bearbeiten</a:t>
            </a:r>
          </a:p>
        </p:txBody>
      </p:sp>
    </p:spTree>
    <p:extLst>
      <p:ext uri="{BB962C8B-B14F-4D97-AF65-F5344CB8AC3E}">
        <p14:creationId xmlns:p14="http://schemas.microsoft.com/office/powerpoint/2010/main" val="1702451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
        <p:nvSpPr>
          <p:cNvPr id="3" name="Inhaltsplatzhalter 2"/>
          <p:cNvSpPr>
            <a:spLocks noGrp="1"/>
          </p:cNvSpPr>
          <p:nvPr>
            <p:ph sz="half" idx="1"/>
          </p:nvPr>
        </p:nvSpPr>
        <p:spPr>
          <a:xfrm>
            <a:off x="457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Inhaltsplatzhalter 3"/>
          <p:cNvSpPr>
            <a:spLocks noGrp="1"/>
          </p:cNvSpPr>
          <p:nvPr>
            <p:ph sz="half" idx="2"/>
          </p:nvPr>
        </p:nvSpPr>
        <p:spPr>
          <a:xfrm>
            <a:off x="4648200" y="143827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60496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a:t>Titelmasterformat durch Klicken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Textmasterformate durch Klicken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Tree>
    <p:extLst>
      <p:ext uri="{BB962C8B-B14F-4D97-AF65-F5344CB8AC3E}">
        <p14:creationId xmlns:p14="http://schemas.microsoft.com/office/powerpoint/2010/main" val="18676273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a:t>Titelmasterformat durch Klicken bearbeiten</a:t>
            </a:r>
            <a:endParaRPr lang="de-DE"/>
          </a:p>
        </p:txBody>
      </p:sp>
    </p:spTree>
    <p:extLst>
      <p:ext uri="{BB962C8B-B14F-4D97-AF65-F5344CB8AC3E}">
        <p14:creationId xmlns:p14="http://schemas.microsoft.com/office/powerpoint/2010/main" val="36262797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8368782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en-US"/>
              <a:t>Titelmasterformat durch Klicken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Textmasterformate durch Klicken bearbeiten</a:t>
            </a:r>
          </a:p>
          <a:p>
            <a:pPr lvl="1"/>
            <a:r>
              <a:rPr lang="en-US"/>
              <a:t>Zweite Ebene</a:t>
            </a:r>
          </a:p>
          <a:p>
            <a:pPr lvl="2"/>
            <a:r>
              <a:rPr lang="en-US"/>
              <a:t>Dritte Ebene</a:t>
            </a:r>
          </a:p>
          <a:p>
            <a:pPr lvl="3"/>
            <a:r>
              <a:rPr lang="en-US"/>
              <a:t>Vierte Ebene</a:t>
            </a:r>
          </a:p>
          <a:p>
            <a:pPr lvl="4"/>
            <a:r>
              <a:rPr lang="en-US"/>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007174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en-US"/>
              <a:t>Titelmasterformat durch Klicken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Textmasterformate durch Klicken bearbeiten</a:t>
            </a:r>
          </a:p>
        </p:txBody>
      </p:sp>
    </p:spTree>
    <p:extLst>
      <p:ext uri="{BB962C8B-B14F-4D97-AF65-F5344CB8AC3E}">
        <p14:creationId xmlns:p14="http://schemas.microsoft.com/office/powerpoint/2010/main" val="1231083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1026" name="Rectangle 7">
            <a:extLst>
              <a:ext uri="{FF2B5EF4-FFF2-40B4-BE49-F238E27FC236}">
                <a16:creationId xmlns:a16="http://schemas.microsoft.com/office/drawing/2014/main" id="{F75350AA-730D-A623-69BC-05036B49466E}"/>
              </a:ext>
            </a:extLst>
          </p:cNvPr>
          <p:cNvSpPr>
            <a:spLocks noChangeArrowheads="1"/>
          </p:cNvSpPr>
          <p:nvPr userDrawn="1"/>
        </p:nvSpPr>
        <p:spPr bwMode="auto">
          <a:xfrm>
            <a:off x="0" y="0"/>
            <a:ext cx="9144000" cy="476250"/>
          </a:xfrm>
          <a:prstGeom prst="rect">
            <a:avLst/>
          </a:prstGeom>
          <a:solidFill>
            <a:srgbClr val="CDB4F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20000"/>
              </a:spcBef>
              <a:buClr>
                <a:schemeClr val="hlink"/>
              </a:buClr>
              <a:buFont typeface="Wingdings" panose="05000000000000000000" pitchFamily="2" charset="2"/>
              <a:buNone/>
            </a:pPr>
            <a:endParaRPr lang="de-DE" altLang="de-DE" sz="3800"/>
          </a:p>
        </p:txBody>
      </p:sp>
      <p:sp>
        <p:nvSpPr>
          <p:cNvPr id="1027" name="Rectangle 3">
            <a:extLst>
              <a:ext uri="{FF2B5EF4-FFF2-40B4-BE49-F238E27FC236}">
                <a16:creationId xmlns:a16="http://schemas.microsoft.com/office/drawing/2014/main" id="{F92B0DA0-06BC-AFC7-A23F-8FEC81453E7E}"/>
              </a:ext>
            </a:extLst>
          </p:cNvPr>
          <p:cNvSpPr>
            <a:spLocks noGrp="1" noChangeArrowheads="1"/>
          </p:cNvSpPr>
          <p:nvPr>
            <p:ph type="title"/>
          </p:nvPr>
        </p:nvSpPr>
        <p:spPr bwMode="auto">
          <a:xfrm>
            <a:off x="457200" y="44450"/>
            <a:ext cx="6275388" cy="527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Titel des Tafelbildes</a:t>
            </a:r>
          </a:p>
        </p:txBody>
      </p:sp>
      <p:sp>
        <p:nvSpPr>
          <p:cNvPr id="1028" name="Rectangle 4">
            <a:extLst>
              <a:ext uri="{FF2B5EF4-FFF2-40B4-BE49-F238E27FC236}">
                <a16:creationId xmlns:a16="http://schemas.microsoft.com/office/drawing/2014/main" id="{BD67DA1D-C029-C88F-3F93-C07A400F52D9}"/>
              </a:ext>
            </a:extLst>
          </p:cNvPr>
          <p:cNvSpPr>
            <a:spLocks noGrp="1" noChangeArrowheads="1"/>
          </p:cNvSpPr>
          <p:nvPr>
            <p:ph type="body" idx="1"/>
          </p:nvPr>
        </p:nvSpPr>
        <p:spPr bwMode="auto">
          <a:xfrm>
            <a:off x="457200" y="1438275"/>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ltLang="de-DE"/>
              <a:t>Textmasterformate durch Klicken bearbeiten</a:t>
            </a:r>
          </a:p>
          <a:p>
            <a:pPr lvl="1"/>
            <a:r>
              <a:rPr lang="de-DE" altLang="de-DE"/>
              <a:t>Zweite Ebene</a:t>
            </a:r>
          </a:p>
          <a:p>
            <a:pPr lvl="2"/>
            <a:r>
              <a:rPr lang="de-DE" altLang="de-DE"/>
              <a:t>Dritte Ebene</a:t>
            </a:r>
          </a:p>
          <a:p>
            <a:pPr lvl="3"/>
            <a:r>
              <a:rPr lang="de-DE" altLang="de-DE"/>
              <a:t>Vierte Ebene</a:t>
            </a:r>
          </a:p>
          <a:p>
            <a:pPr lvl="4"/>
            <a:r>
              <a:rPr lang="de-DE" altLang="de-DE"/>
              <a:t>Fünfte Ebene</a:t>
            </a:r>
          </a:p>
        </p:txBody>
      </p:sp>
      <p:sp>
        <p:nvSpPr>
          <p:cNvPr id="75785" name="Rectangle 9">
            <a:extLst>
              <a:ext uri="{FF2B5EF4-FFF2-40B4-BE49-F238E27FC236}">
                <a16:creationId xmlns:a16="http://schemas.microsoft.com/office/drawing/2014/main" id="{99101D7D-3BE3-D3AD-744D-88E3654A6686}"/>
              </a:ext>
            </a:extLst>
          </p:cNvPr>
          <p:cNvSpPr>
            <a:spLocks noChangeArrowheads="1"/>
          </p:cNvSpPr>
          <p:nvPr userDrawn="1"/>
        </p:nvSpPr>
        <p:spPr bwMode="auto">
          <a:xfrm>
            <a:off x="1187450" y="6640513"/>
            <a:ext cx="7488238" cy="214312"/>
          </a:xfrm>
          <a:prstGeom prst="rect">
            <a:avLst/>
          </a:prstGeom>
          <a:noFill/>
          <a:ln w="9525">
            <a:noFill/>
            <a:miter lim="800000"/>
            <a:headEnd/>
            <a:tailEnd/>
          </a:ln>
          <a:effectLst/>
        </p:spPr>
        <p:txBody>
          <a:bodyPr>
            <a:spAutoFit/>
          </a:bodyPr>
          <a:lstStyle>
            <a:lvl1pPr>
              <a:defRPr sz="4200">
                <a:solidFill>
                  <a:srgbClr val="000000"/>
                </a:solidFill>
                <a:latin typeface="Arial" charset="0"/>
              </a:defRPr>
            </a:lvl1pPr>
            <a:lvl2pPr marL="742950" indent="-285750">
              <a:defRPr sz="4200">
                <a:solidFill>
                  <a:srgbClr val="000000"/>
                </a:solidFill>
                <a:latin typeface="Arial" charset="0"/>
              </a:defRPr>
            </a:lvl2pPr>
            <a:lvl3pPr marL="1143000" indent="-228600">
              <a:defRPr sz="4200">
                <a:solidFill>
                  <a:srgbClr val="000000"/>
                </a:solidFill>
                <a:latin typeface="Arial" charset="0"/>
              </a:defRPr>
            </a:lvl3pPr>
            <a:lvl4pPr marL="1600200" indent="-228600">
              <a:defRPr sz="4200">
                <a:solidFill>
                  <a:srgbClr val="000000"/>
                </a:solidFill>
                <a:latin typeface="Arial" charset="0"/>
              </a:defRPr>
            </a:lvl4pPr>
            <a:lvl5pPr marL="2057400" indent="-228600">
              <a:defRPr sz="4200">
                <a:solidFill>
                  <a:srgbClr val="000000"/>
                </a:solidFill>
                <a:latin typeface="Arial" charset="0"/>
              </a:defRPr>
            </a:lvl5pPr>
            <a:lvl6pPr marL="2514600" indent="-228600" fontAlgn="base">
              <a:spcBef>
                <a:spcPct val="0"/>
              </a:spcBef>
              <a:spcAft>
                <a:spcPct val="0"/>
              </a:spcAft>
              <a:defRPr sz="4200">
                <a:solidFill>
                  <a:srgbClr val="000000"/>
                </a:solidFill>
                <a:latin typeface="Arial" charset="0"/>
              </a:defRPr>
            </a:lvl6pPr>
            <a:lvl7pPr marL="2971800" indent="-228600" fontAlgn="base">
              <a:spcBef>
                <a:spcPct val="0"/>
              </a:spcBef>
              <a:spcAft>
                <a:spcPct val="0"/>
              </a:spcAft>
              <a:defRPr sz="4200">
                <a:solidFill>
                  <a:srgbClr val="000000"/>
                </a:solidFill>
                <a:latin typeface="Arial" charset="0"/>
              </a:defRPr>
            </a:lvl7pPr>
            <a:lvl8pPr marL="3429000" indent="-228600" fontAlgn="base">
              <a:spcBef>
                <a:spcPct val="0"/>
              </a:spcBef>
              <a:spcAft>
                <a:spcPct val="0"/>
              </a:spcAft>
              <a:defRPr sz="4200">
                <a:solidFill>
                  <a:srgbClr val="000000"/>
                </a:solidFill>
                <a:latin typeface="Arial" charset="0"/>
              </a:defRPr>
            </a:lvl8pPr>
            <a:lvl9pPr marL="3886200" indent="-228600" fontAlgn="base">
              <a:spcBef>
                <a:spcPct val="0"/>
              </a:spcBef>
              <a:spcAft>
                <a:spcPct val="0"/>
              </a:spcAft>
              <a:defRPr sz="4200">
                <a:solidFill>
                  <a:srgbClr val="000000"/>
                </a:solidFill>
                <a:latin typeface="Arial" charset="0"/>
              </a:defRPr>
            </a:lvl9pPr>
          </a:lstStyle>
          <a:p>
            <a:pPr>
              <a:defRPr/>
            </a:pPr>
            <a:r>
              <a:rPr lang="de-DE" altLang="de-DE" sz="800"/>
              <a:t>© Österreichischer Bundesverlag Schulbuch GmbH &amp; Co KG | www.oebv.at </a:t>
            </a:r>
          </a:p>
        </p:txBody>
      </p:sp>
      <p:sp>
        <p:nvSpPr>
          <p:cNvPr id="1030" name="AutoShape 7">
            <a:hlinkClick r:id="" action="ppaction://hlinkshowjump?jump=lastslide" highlightClick="1"/>
            <a:extLst>
              <a:ext uri="{FF2B5EF4-FFF2-40B4-BE49-F238E27FC236}">
                <a16:creationId xmlns:a16="http://schemas.microsoft.com/office/drawing/2014/main" id="{1361B61F-AC37-596C-58F7-177C6162DCC6}"/>
              </a:ext>
            </a:extLst>
          </p:cNvPr>
          <p:cNvSpPr>
            <a:spLocks noChangeArrowheads="1"/>
          </p:cNvSpPr>
          <p:nvPr userDrawn="1"/>
        </p:nvSpPr>
        <p:spPr bwMode="auto">
          <a:xfrm>
            <a:off x="8388350" y="6237288"/>
            <a:ext cx="287338" cy="287337"/>
          </a:xfrm>
          <a:prstGeom prst="actionButtonInformatio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1" name="AutoShape 10">
            <a:hlinkClick r:id="" action="ppaction://hlinkshowjump?jump=firstslide" highlightClick="1"/>
            <a:extLst>
              <a:ext uri="{FF2B5EF4-FFF2-40B4-BE49-F238E27FC236}">
                <a16:creationId xmlns:a16="http://schemas.microsoft.com/office/drawing/2014/main" id="{5F28816B-1379-1B99-3224-598F66FB0F85}"/>
              </a:ext>
            </a:extLst>
          </p:cNvPr>
          <p:cNvSpPr>
            <a:spLocks noChangeArrowheads="1"/>
          </p:cNvSpPr>
          <p:nvPr userDrawn="1"/>
        </p:nvSpPr>
        <p:spPr bwMode="auto">
          <a:xfrm>
            <a:off x="7956550" y="6237288"/>
            <a:ext cx="287338" cy="287337"/>
          </a:xfrm>
          <a:prstGeom prst="actionButtonBeginning">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1032" name="Text Box 14">
            <a:extLst>
              <a:ext uri="{FF2B5EF4-FFF2-40B4-BE49-F238E27FC236}">
                <a16:creationId xmlns:a16="http://schemas.microsoft.com/office/drawing/2014/main" id="{9AD917A8-2744-E7BF-0037-191A534421BC}"/>
              </a:ext>
            </a:extLst>
          </p:cNvPr>
          <p:cNvSpPr txBox="1">
            <a:spLocks noChangeArrowheads="1"/>
          </p:cNvSpPr>
          <p:nvPr userDrawn="1"/>
        </p:nvSpPr>
        <p:spPr bwMode="auto">
          <a:xfrm>
            <a:off x="7235825" y="0"/>
            <a:ext cx="158432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a:solidFill>
                  <a:srgbClr val="FFFFFF"/>
                </a:solidFill>
              </a:rPr>
              <a:t>BioTOP 4</a:t>
            </a:r>
          </a:p>
        </p:txBody>
      </p:sp>
    </p:spTree>
  </p:cSld>
  <p:clrMap bg1="lt1" tx1="dk1" bg2="lt2" tx2="dk2" accent1="accent1" accent2="accent2" accent3="accent3" accent4="accent4" accent5="accent5" accent6="accent6" hlink="hlink" folHlink="folHlink"/>
  <p:sldLayoutIdLst>
    <p:sldLayoutId id="2147483725"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Lst>
  <p:txStyles>
    <p:titleStyle>
      <a:lvl1pPr algn="l" rtl="0" eaLnBrk="0" fontAlgn="base" hangingPunct="0">
        <a:spcBef>
          <a:spcPct val="0"/>
        </a:spcBef>
        <a:spcAft>
          <a:spcPct val="0"/>
        </a:spcAft>
        <a:defRPr sz="2000" b="1">
          <a:solidFill>
            <a:srgbClr val="FFFFFF"/>
          </a:solidFill>
          <a:latin typeface="+mj-lt"/>
          <a:ea typeface="+mj-ea"/>
          <a:cs typeface="+mj-cs"/>
        </a:defRPr>
      </a:lvl1pPr>
      <a:lvl2pPr algn="l" rtl="0" eaLnBrk="0" fontAlgn="base" hangingPunct="0">
        <a:spcBef>
          <a:spcPct val="0"/>
        </a:spcBef>
        <a:spcAft>
          <a:spcPct val="0"/>
        </a:spcAft>
        <a:defRPr sz="2000" b="1">
          <a:solidFill>
            <a:srgbClr val="FFFFFF"/>
          </a:solidFill>
          <a:latin typeface="Arial" charset="0"/>
        </a:defRPr>
      </a:lvl2pPr>
      <a:lvl3pPr algn="l" rtl="0" eaLnBrk="0" fontAlgn="base" hangingPunct="0">
        <a:spcBef>
          <a:spcPct val="0"/>
        </a:spcBef>
        <a:spcAft>
          <a:spcPct val="0"/>
        </a:spcAft>
        <a:defRPr sz="2000" b="1">
          <a:solidFill>
            <a:srgbClr val="FFFFFF"/>
          </a:solidFill>
          <a:latin typeface="Arial" charset="0"/>
        </a:defRPr>
      </a:lvl3pPr>
      <a:lvl4pPr algn="l" rtl="0" eaLnBrk="0" fontAlgn="base" hangingPunct="0">
        <a:spcBef>
          <a:spcPct val="0"/>
        </a:spcBef>
        <a:spcAft>
          <a:spcPct val="0"/>
        </a:spcAft>
        <a:defRPr sz="2000" b="1">
          <a:solidFill>
            <a:srgbClr val="FFFFFF"/>
          </a:solidFill>
          <a:latin typeface="Arial" charset="0"/>
        </a:defRPr>
      </a:lvl4pPr>
      <a:lvl5pPr algn="l" rtl="0" eaLnBrk="0" fontAlgn="base" hangingPunct="0">
        <a:spcBef>
          <a:spcPct val="0"/>
        </a:spcBef>
        <a:spcAft>
          <a:spcPct val="0"/>
        </a:spcAft>
        <a:defRPr sz="2000" b="1">
          <a:solidFill>
            <a:srgbClr val="FFFFFF"/>
          </a:solidFill>
          <a:latin typeface="Arial" charset="0"/>
        </a:defRPr>
      </a:lvl5pPr>
      <a:lvl6pPr marL="457200" algn="l" rtl="0" fontAlgn="base">
        <a:spcBef>
          <a:spcPct val="0"/>
        </a:spcBef>
        <a:spcAft>
          <a:spcPct val="0"/>
        </a:spcAft>
        <a:defRPr sz="2000" b="1">
          <a:solidFill>
            <a:srgbClr val="FFFFFF"/>
          </a:solidFill>
          <a:latin typeface="Arial" charset="0"/>
        </a:defRPr>
      </a:lvl6pPr>
      <a:lvl7pPr marL="914400" algn="l" rtl="0" fontAlgn="base">
        <a:spcBef>
          <a:spcPct val="0"/>
        </a:spcBef>
        <a:spcAft>
          <a:spcPct val="0"/>
        </a:spcAft>
        <a:defRPr sz="2000" b="1">
          <a:solidFill>
            <a:srgbClr val="FFFFFF"/>
          </a:solidFill>
          <a:latin typeface="Arial" charset="0"/>
        </a:defRPr>
      </a:lvl7pPr>
      <a:lvl8pPr marL="1371600" algn="l" rtl="0" fontAlgn="base">
        <a:spcBef>
          <a:spcPct val="0"/>
        </a:spcBef>
        <a:spcAft>
          <a:spcPct val="0"/>
        </a:spcAft>
        <a:defRPr sz="2000" b="1">
          <a:solidFill>
            <a:srgbClr val="FFFFFF"/>
          </a:solidFill>
          <a:latin typeface="Arial" charset="0"/>
        </a:defRPr>
      </a:lvl8pPr>
      <a:lvl9pPr marL="1828800" algn="l" rtl="0" fontAlgn="base">
        <a:spcBef>
          <a:spcPct val="0"/>
        </a:spcBef>
        <a:spcAft>
          <a:spcPct val="0"/>
        </a:spcAft>
        <a:defRPr sz="2000" b="1">
          <a:solidFill>
            <a:srgbClr val="FFFFFF"/>
          </a:solidFill>
          <a:latin typeface="Arial"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defRPr sz="3000">
          <a:solidFill>
            <a:srgbClr val="000000"/>
          </a:solidFill>
          <a:latin typeface="+mn-lt"/>
          <a:ea typeface="+mn-ea"/>
          <a:cs typeface="+mn-cs"/>
        </a:defRPr>
      </a:lvl1pPr>
      <a:lvl2pPr marL="742950" indent="-285750" algn="l" rtl="0" eaLnBrk="0" fontAlgn="base" hangingPunct="0">
        <a:spcBef>
          <a:spcPct val="20000"/>
        </a:spcBef>
        <a:spcAft>
          <a:spcPct val="0"/>
        </a:spcAft>
        <a:defRPr sz="2800">
          <a:solidFill>
            <a:srgbClr val="000000"/>
          </a:solidFill>
          <a:latin typeface="+mn-lt"/>
        </a:defRPr>
      </a:lvl2pPr>
      <a:lvl3pPr marL="1143000" indent="-228600" algn="l" rtl="0" eaLnBrk="0" fontAlgn="base" hangingPunct="0">
        <a:spcBef>
          <a:spcPct val="20000"/>
        </a:spcBef>
        <a:spcAft>
          <a:spcPct val="0"/>
        </a:spcAft>
        <a:buClr>
          <a:schemeClr val="hlink"/>
        </a:buClr>
        <a:buFont typeface="Wingdings" panose="05000000000000000000" pitchFamily="2" charset="2"/>
        <a:defRPr sz="2400">
          <a:solidFill>
            <a:srgbClr val="000000"/>
          </a:solidFill>
          <a:latin typeface="+mn-lt"/>
        </a:defRPr>
      </a:lvl3pPr>
      <a:lvl4pPr marL="1600200" indent="-228600" algn="l" rtl="0" eaLnBrk="0" fontAlgn="base" hangingPunct="0">
        <a:spcBef>
          <a:spcPct val="20000"/>
        </a:spcBef>
        <a:spcAft>
          <a:spcPct val="0"/>
        </a:spcAft>
        <a:defRPr sz="2000">
          <a:solidFill>
            <a:srgbClr val="000000"/>
          </a:solidFill>
          <a:latin typeface="+mn-lt"/>
        </a:defRPr>
      </a:lvl4pPr>
      <a:lvl5pPr marL="2057400" indent="-228600" algn="l" rtl="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mn-lt"/>
        </a:defRPr>
      </a:lvl5pPr>
      <a:lvl6pPr marL="2514600" indent="-228600" algn="l" rtl="0" fontAlgn="base">
        <a:spcBef>
          <a:spcPct val="20000"/>
        </a:spcBef>
        <a:spcAft>
          <a:spcPct val="0"/>
        </a:spcAft>
        <a:buClr>
          <a:schemeClr val="hlink"/>
        </a:buClr>
        <a:buFont typeface="Wingdings" pitchFamily="2" charset="2"/>
        <a:defRPr sz="2000">
          <a:solidFill>
            <a:srgbClr val="000000"/>
          </a:solidFill>
          <a:latin typeface="+mn-lt"/>
        </a:defRPr>
      </a:lvl6pPr>
      <a:lvl7pPr marL="2971800" indent="-228600" algn="l" rtl="0" fontAlgn="base">
        <a:spcBef>
          <a:spcPct val="20000"/>
        </a:spcBef>
        <a:spcAft>
          <a:spcPct val="0"/>
        </a:spcAft>
        <a:buClr>
          <a:schemeClr val="hlink"/>
        </a:buClr>
        <a:buFont typeface="Wingdings" pitchFamily="2" charset="2"/>
        <a:defRPr sz="2000">
          <a:solidFill>
            <a:srgbClr val="000000"/>
          </a:solidFill>
          <a:latin typeface="+mn-lt"/>
        </a:defRPr>
      </a:lvl7pPr>
      <a:lvl8pPr marL="3429000" indent="-228600" algn="l" rtl="0" fontAlgn="base">
        <a:spcBef>
          <a:spcPct val="20000"/>
        </a:spcBef>
        <a:spcAft>
          <a:spcPct val="0"/>
        </a:spcAft>
        <a:buClr>
          <a:schemeClr val="hlink"/>
        </a:buClr>
        <a:buFont typeface="Wingdings" pitchFamily="2" charset="2"/>
        <a:defRPr sz="2000">
          <a:solidFill>
            <a:srgbClr val="000000"/>
          </a:solidFill>
          <a:latin typeface="+mn-lt"/>
        </a:defRPr>
      </a:lvl8pPr>
      <a:lvl9pPr marL="3886200" indent="-228600" algn="l" rtl="0" fontAlgn="base">
        <a:spcBef>
          <a:spcPct val="20000"/>
        </a:spcBef>
        <a:spcAft>
          <a:spcPct val="0"/>
        </a:spcAft>
        <a:buClr>
          <a:schemeClr val="hlink"/>
        </a:buClr>
        <a:buFont typeface="Wingdings" pitchFamily="2" charset="2"/>
        <a:defRPr sz="2000">
          <a:solidFill>
            <a:srgbClr val="000000"/>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1A30542C-596F-5D58-55C7-3BB093F06CAC}"/>
              </a:ext>
            </a:extLst>
          </p:cNvPr>
          <p:cNvSpPr>
            <a:spLocks noGrp="1" noChangeArrowheads="1"/>
          </p:cNvSpPr>
          <p:nvPr>
            <p:ph type="title"/>
          </p:nvPr>
        </p:nvSpPr>
        <p:spPr bwMode="auto">
          <a:xfrm>
            <a:off x="457200" y="161925"/>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ltLang="de-DE"/>
              <a:t>Mögliche Ausprägung des Covers zur Buchreihe:</a:t>
            </a:r>
            <a:br>
              <a:rPr lang="de-DE" altLang="de-DE"/>
            </a:br>
            <a:r>
              <a:rPr lang="de-DE" altLang="de-DE"/>
              <a:t>Einblicke</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rtl="0" eaLnBrk="0" fontAlgn="base" hangingPunct="0">
        <a:spcBef>
          <a:spcPct val="0"/>
        </a:spcBef>
        <a:spcAft>
          <a:spcPct val="0"/>
        </a:spcAft>
        <a:defRPr sz="3000" b="1">
          <a:solidFill>
            <a:schemeClr val="tx1"/>
          </a:solidFill>
          <a:latin typeface="+mj-lt"/>
          <a:ea typeface="+mj-ea"/>
          <a:cs typeface="+mj-cs"/>
        </a:defRPr>
      </a:lvl1pPr>
      <a:lvl2pPr algn="l" rtl="0" eaLnBrk="0" fontAlgn="base" hangingPunct="0">
        <a:spcBef>
          <a:spcPct val="0"/>
        </a:spcBef>
        <a:spcAft>
          <a:spcPct val="0"/>
        </a:spcAft>
        <a:defRPr sz="3000" b="1">
          <a:solidFill>
            <a:schemeClr val="tx1"/>
          </a:solidFill>
          <a:latin typeface="PoloST11KLeicht" pitchFamily="2" charset="0"/>
        </a:defRPr>
      </a:lvl2pPr>
      <a:lvl3pPr algn="l" rtl="0" eaLnBrk="0" fontAlgn="base" hangingPunct="0">
        <a:spcBef>
          <a:spcPct val="0"/>
        </a:spcBef>
        <a:spcAft>
          <a:spcPct val="0"/>
        </a:spcAft>
        <a:defRPr sz="3000" b="1">
          <a:solidFill>
            <a:schemeClr val="tx1"/>
          </a:solidFill>
          <a:latin typeface="PoloST11KLeicht" pitchFamily="2" charset="0"/>
        </a:defRPr>
      </a:lvl3pPr>
      <a:lvl4pPr algn="l" rtl="0" eaLnBrk="0" fontAlgn="base" hangingPunct="0">
        <a:spcBef>
          <a:spcPct val="0"/>
        </a:spcBef>
        <a:spcAft>
          <a:spcPct val="0"/>
        </a:spcAft>
        <a:defRPr sz="3000" b="1">
          <a:solidFill>
            <a:schemeClr val="tx1"/>
          </a:solidFill>
          <a:latin typeface="PoloST11KLeicht" pitchFamily="2" charset="0"/>
        </a:defRPr>
      </a:lvl4pPr>
      <a:lvl5pPr algn="l" rtl="0" eaLnBrk="0" fontAlgn="base" hangingPunct="0">
        <a:spcBef>
          <a:spcPct val="0"/>
        </a:spcBef>
        <a:spcAft>
          <a:spcPct val="0"/>
        </a:spcAft>
        <a:defRPr sz="3000" b="1">
          <a:solidFill>
            <a:schemeClr val="tx1"/>
          </a:solidFill>
          <a:latin typeface="PoloST11KLeicht" pitchFamily="2" charset="0"/>
        </a:defRPr>
      </a:lvl5pPr>
      <a:lvl6pPr marL="457200" algn="l" rtl="0" fontAlgn="base">
        <a:spcBef>
          <a:spcPct val="0"/>
        </a:spcBef>
        <a:spcAft>
          <a:spcPct val="0"/>
        </a:spcAft>
        <a:defRPr sz="3000" b="1">
          <a:solidFill>
            <a:schemeClr val="tx1"/>
          </a:solidFill>
          <a:latin typeface="PoloST11KLeicht" pitchFamily="2" charset="0"/>
        </a:defRPr>
      </a:lvl6pPr>
      <a:lvl7pPr marL="914400" algn="l" rtl="0" fontAlgn="base">
        <a:spcBef>
          <a:spcPct val="0"/>
        </a:spcBef>
        <a:spcAft>
          <a:spcPct val="0"/>
        </a:spcAft>
        <a:defRPr sz="3000" b="1">
          <a:solidFill>
            <a:schemeClr val="tx1"/>
          </a:solidFill>
          <a:latin typeface="PoloST11KLeicht" pitchFamily="2" charset="0"/>
        </a:defRPr>
      </a:lvl7pPr>
      <a:lvl8pPr marL="1371600" algn="l" rtl="0" fontAlgn="base">
        <a:spcBef>
          <a:spcPct val="0"/>
        </a:spcBef>
        <a:spcAft>
          <a:spcPct val="0"/>
        </a:spcAft>
        <a:defRPr sz="3000" b="1">
          <a:solidFill>
            <a:schemeClr val="tx1"/>
          </a:solidFill>
          <a:latin typeface="PoloST11KLeicht" pitchFamily="2" charset="0"/>
        </a:defRPr>
      </a:lvl8pPr>
      <a:lvl9pPr marL="1828800" algn="l" rtl="0" fontAlgn="base">
        <a:spcBef>
          <a:spcPct val="0"/>
        </a:spcBef>
        <a:spcAft>
          <a:spcPct val="0"/>
        </a:spcAft>
        <a:defRPr sz="3000" b="1">
          <a:solidFill>
            <a:schemeClr val="tx1"/>
          </a:solidFill>
          <a:latin typeface="PoloST11KLeicht" pitchFamily="2"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
            <a:extLst>
              <a:ext uri="{FF2B5EF4-FFF2-40B4-BE49-F238E27FC236}">
                <a16:creationId xmlns:a16="http://schemas.microsoft.com/office/drawing/2014/main" id="{2C2C299F-AA6C-704D-736D-599A6C678835}"/>
              </a:ext>
            </a:extLst>
          </p:cNvPr>
          <p:cNvSpPr>
            <a:spLocks noGrp="1" noChangeArrowheads="1"/>
          </p:cNvSpPr>
          <p:nvPr>
            <p:ph type="ctrTitle"/>
          </p:nvPr>
        </p:nvSpPr>
        <p:spPr>
          <a:xfrm>
            <a:off x="468313" y="836613"/>
            <a:ext cx="7772400" cy="792162"/>
          </a:xfrm>
        </p:spPr>
        <p:txBody>
          <a:bodyPr/>
          <a:lstStyle/>
          <a:p>
            <a:pPr eaLnBrk="1" hangingPunct="1"/>
            <a:r>
              <a:rPr lang="de-DE" altLang="de-DE"/>
              <a:t>Klonen eines ausgewachsenen Schafs</a:t>
            </a:r>
          </a:p>
        </p:txBody>
      </p:sp>
      <p:sp>
        <p:nvSpPr>
          <p:cNvPr id="4099" name="Text Box 17">
            <a:extLst>
              <a:ext uri="{FF2B5EF4-FFF2-40B4-BE49-F238E27FC236}">
                <a16:creationId xmlns:a16="http://schemas.microsoft.com/office/drawing/2014/main" id="{3CA3B80C-CC15-638C-B468-CD72FF6F587C}"/>
              </a:ext>
            </a:extLst>
          </p:cNvPr>
          <p:cNvSpPr txBox="1">
            <a:spLocks noChangeArrowheads="1"/>
          </p:cNvSpPr>
          <p:nvPr/>
        </p:nvSpPr>
        <p:spPr bwMode="auto">
          <a:xfrm>
            <a:off x="466725" y="2708275"/>
            <a:ext cx="5257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buClr>
                <a:schemeClr val="tx1"/>
              </a:buClr>
              <a:buFont typeface="Wingdings" panose="05000000000000000000" pitchFamily="2" charset="2"/>
              <a:buChar char="§"/>
            </a:pPr>
            <a:r>
              <a:rPr lang="de-DE" altLang="de-DE" sz="2000" dirty="0">
                <a:solidFill>
                  <a:schemeClr val="tx1"/>
                </a:solidFill>
              </a:rPr>
              <a:t> </a:t>
            </a:r>
            <a:r>
              <a:rPr lang="de-DE" altLang="de-DE" sz="2000" dirty="0">
                <a:solidFill>
                  <a:schemeClr val="tx1"/>
                </a:solidFill>
                <a:hlinkClick r:id="rId3" action="ppaction://hlinksldjump"/>
              </a:rPr>
              <a:t>schrittweiser Aufbau des Tafelbildes</a:t>
            </a:r>
            <a:endParaRPr lang="de-DE" altLang="de-DE" sz="2000" dirty="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rPr>
              <a:t> </a:t>
            </a:r>
            <a:r>
              <a:rPr lang="de-DE" altLang="de-DE" sz="2000" dirty="0">
                <a:solidFill>
                  <a:schemeClr val="tx1"/>
                </a:solidFill>
                <a:hlinkClick r:id="rId4" action="ppaction://hlinksldjump"/>
              </a:rPr>
              <a:t>vollständige Ansicht</a:t>
            </a:r>
            <a:endParaRPr lang="de-DE" altLang="de-DE" sz="2000" dirty="0">
              <a:solidFill>
                <a:schemeClr val="tx1"/>
              </a:solidFill>
            </a:endParaRPr>
          </a:p>
          <a:p>
            <a:pPr eaLnBrk="1" hangingPunct="1">
              <a:spcBef>
                <a:spcPct val="50000"/>
              </a:spcBef>
              <a:buClr>
                <a:schemeClr val="tx1"/>
              </a:buClr>
              <a:buFont typeface="Wingdings" panose="05000000000000000000" pitchFamily="2" charset="2"/>
              <a:buChar char="§"/>
            </a:pPr>
            <a:r>
              <a:rPr lang="de-DE" altLang="de-DE" sz="2000" dirty="0">
                <a:solidFill>
                  <a:schemeClr val="tx1"/>
                </a:solidFill>
              </a:rPr>
              <a:t> </a:t>
            </a:r>
            <a:r>
              <a:rPr lang="de-DE" altLang="de-DE" sz="2000" u="sng" dirty="0">
                <a:solidFill>
                  <a:schemeClr val="tx1"/>
                </a:solidFill>
              </a:rPr>
              <a:t>zum Ausfüllen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2983467C-EA49-7614-FEEB-20C4A8D3BBF3}"/>
              </a:ext>
            </a:extLst>
          </p:cNvPr>
          <p:cNvSpPr>
            <a:spLocks noGrp="1" noChangeArrowheads="1"/>
          </p:cNvSpPr>
          <p:nvPr>
            <p:ph type="title"/>
          </p:nvPr>
        </p:nvSpPr>
        <p:spPr/>
        <p:txBody>
          <a:bodyPr/>
          <a:lstStyle/>
          <a:p>
            <a:r>
              <a:rPr lang="de-DE" altLang="de-DE"/>
              <a:t>Klonen eines ausgewachsenen Schafs</a:t>
            </a:r>
          </a:p>
        </p:txBody>
      </p:sp>
      <p:sp>
        <p:nvSpPr>
          <p:cNvPr id="5123" name="Text Box 3">
            <a:extLst>
              <a:ext uri="{FF2B5EF4-FFF2-40B4-BE49-F238E27FC236}">
                <a16:creationId xmlns:a16="http://schemas.microsoft.com/office/drawing/2014/main" id="{4CD5D498-DB97-B959-A343-7F98F709AA01}"/>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4" name="Text Box 4">
            <a:extLst>
              <a:ext uri="{FF2B5EF4-FFF2-40B4-BE49-F238E27FC236}">
                <a16:creationId xmlns:a16="http://schemas.microsoft.com/office/drawing/2014/main" id="{C93AB363-2D59-52E2-4770-064F8A9C689B}"/>
              </a:ext>
            </a:extLst>
          </p:cNvPr>
          <p:cNvSpPr txBox="1">
            <a:spLocks noChangeArrowheads="1"/>
          </p:cNvSpPr>
          <p:nvPr/>
        </p:nvSpPr>
        <p:spPr bwMode="auto">
          <a:xfrm>
            <a:off x="684213" y="2301875"/>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5" name="Text Box 5">
            <a:extLst>
              <a:ext uri="{FF2B5EF4-FFF2-40B4-BE49-F238E27FC236}">
                <a16:creationId xmlns:a16="http://schemas.microsoft.com/office/drawing/2014/main" id="{DF095647-36C6-DA06-5161-4AB961943288}"/>
              </a:ext>
            </a:extLst>
          </p:cNvPr>
          <p:cNvSpPr txBox="1">
            <a:spLocks noChangeArrowheads="1"/>
          </p:cNvSpPr>
          <p:nvPr/>
        </p:nvSpPr>
        <p:spPr bwMode="auto">
          <a:xfrm>
            <a:off x="827088" y="230187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6" name="Text Box 6">
            <a:extLst>
              <a:ext uri="{FF2B5EF4-FFF2-40B4-BE49-F238E27FC236}">
                <a16:creationId xmlns:a16="http://schemas.microsoft.com/office/drawing/2014/main" id="{5C183011-0DAB-82D0-DD73-606104D4D3D4}"/>
              </a:ext>
            </a:extLst>
          </p:cNvPr>
          <p:cNvSpPr txBox="1">
            <a:spLocks noChangeArrowheads="1"/>
          </p:cNvSpPr>
          <p:nvPr/>
        </p:nvSpPr>
        <p:spPr bwMode="auto">
          <a:xfrm>
            <a:off x="755650" y="4389438"/>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7" name="Text Box 8">
            <a:extLst>
              <a:ext uri="{FF2B5EF4-FFF2-40B4-BE49-F238E27FC236}">
                <a16:creationId xmlns:a16="http://schemas.microsoft.com/office/drawing/2014/main" id="{F7D6F2D1-951C-5F48-FED8-14F523C3F90D}"/>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5128" name="Text Box 9">
            <a:extLst>
              <a:ext uri="{FF2B5EF4-FFF2-40B4-BE49-F238E27FC236}">
                <a16:creationId xmlns:a16="http://schemas.microsoft.com/office/drawing/2014/main" id="{BBF7DC2B-E3B2-4A55-7053-47319D4FEBE6}"/>
              </a:ext>
            </a:extLst>
          </p:cNvPr>
          <p:cNvSpPr txBox="1">
            <a:spLocks noChangeArrowheads="1"/>
          </p:cNvSpPr>
          <p:nvPr/>
        </p:nvSpPr>
        <p:spPr bwMode="auto">
          <a:xfrm>
            <a:off x="6516688" y="3021013"/>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grpSp>
        <p:nvGrpSpPr>
          <p:cNvPr id="5129" name="Group 140">
            <a:extLst>
              <a:ext uri="{FF2B5EF4-FFF2-40B4-BE49-F238E27FC236}">
                <a16:creationId xmlns:a16="http://schemas.microsoft.com/office/drawing/2014/main" id="{D86F6B32-FF43-D07E-E43E-48D5CF6CE11E}"/>
              </a:ext>
            </a:extLst>
          </p:cNvPr>
          <p:cNvGrpSpPr>
            <a:grpSpLocks/>
          </p:cNvGrpSpPr>
          <p:nvPr/>
        </p:nvGrpSpPr>
        <p:grpSpPr bwMode="auto">
          <a:xfrm>
            <a:off x="323850" y="1125538"/>
            <a:ext cx="1670050" cy="1246187"/>
            <a:chOff x="204" y="709"/>
            <a:chExt cx="1052" cy="785"/>
          </a:xfrm>
        </p:grpSpPr>
        <p:pic>
          <p:nvPicPr>
            <p:cNvPr id="5164" name="Picture 111" descr="schaf_braun">
              <a:extLst>
                <a:ext uri="{FF2B5EF4-FFF2-40B4-BE49-F238E27FC236}">
                  <a16:creationId xmlns:a16="http://schemas.microsoft.com/office/drawing/2014/main" id="{23192631-2378-8DCC-9094-8B3BE14832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 y="709"/>
              <a:ext cx="1052" cy="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5" name="Text Box 119">
              <a:extLst>
                <a:ext uri="{FF2B5EF4-FFF2-40B4-BE49-F238E27FC236}">
                  <a16:creationId xmlns:a16="http://schemas.microsoft.com/office/drawing/2014/main" id="{C6E44102-D22E-C754-CCFA-618A8AD6A385}"/>
                </a:ext>
              </a:extLst>
            </p:cNvPr>
            <p:cNvSpPr txBox="1">
              <a:spLocks noChangeArrowheads="1"/>
            </p:cNvSpPr>
            <p:nvPr/>
          </p:nvSpPr>
          <p:spPr bwMode="auto">
            <a:xfrm>
              <a:off x="385" y="85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A</a:t>
              </a:r>
            </a:p>
          </p:txBody>
        </p:sp>
      </p:grpSp>
      <p:grpSp>
        <p:nvGrpSpPr>
          <p:cNvPr id="5130" name="Group 141">
            <a:extLst>
              <a:ext uri="{FF2B5EF4-FFF2-40B4-BE49-F238E27FC236}">
                <a16:creationId xmlns:a16="http://schemas.microsoft.com/office/drawing/2014/main" id="{17E7A53C-036B-2D3D-EB32-33CAEE8EAB20}"/>
              </a:ext>
            </a:extLst>
          </p:cNvPr>
          <p:cNvGrpSpPr>
            <a:grpSpLocks/>
          </p:cNvGrpSpPr>
          <p:nvPr/>
        </p:nvGrpSpPr>
        <p:grpSpPr bwMode="auto">
          <a:xfrm>
            <a:off x="323850" y="3716338"/>
            <a:ext cx="1655763" cy="1244600"/>
            <a:chOff x="204" y="2341"/>
            <a:chExt cx="1043" cy="784"/>
          </a:xfrm>
        </p:grpSpPr>
        <p:pic>
          <p:nvPicPr>
            <p:cNvPr id="5162" name="Picture 117" descr="schaf_weiss">
              <a:extLst>
                <a:ext uri="{FF2B5EF4-FFF2-40B4-BE49-F238E27FC236}">
                  <a16:creationId xmlns:a16="http://schemas.microsoft.com/office/drawing/2014/main" id="{E8017853-56BC-34FC-C520-DAF10A1226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 y="2341"/>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3" name="Text Box 120">
              <a:extLst>
                <a:ext uri="{FF2B5EF4-FFF2-40B4-BE49-F238E27FC236}">
                  <a16:creationId xmlns:a16="http://schemas.microsoft.com/office/drawing/2014/main" id="{A264B44B-433D-E4A4-9D90-43D1FF6AA419}"/>
                </a:ext>
              </a:extLst>
            </p:cNvPr>
            <p:cNvSpPr txBox="1">
              <a:spLocks noChangeArrowheads="1"/>
            </p:cNvSpPr>
            <p:nvPr/>
          </p:nvSpPr>
          <p:spPr bwMode="auto">
            <a:xfrm>
              <a:off x="340" y="252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B</a:t>
              </a:r>
            </a:p>
          </p:txBody>
        </p:sp>
      </p:grpSp>
      <p:grpSp>
        <p:nvGrpSpPr>
          <p:cNvPr id="172182" name="Group 150">
            <a:extLst>
              <a:ext uri="{FF2B5EF4-FFF2-40B4-BE49-F238E27FC236}">
                <a16:creationId xmlns:a16="http://schemas.microsoft.com/office/drawing/2014/main" id="{8047414D-DF03-2250-D306-6811BF843CEA}"/>
              </a:ext>
            </a:extLst>
          </p:cNvPr>
          <p:cNvGrpSpPr>
            <a:grpSpLocks/>
          </p:cNvGrpSpPr>
          <p:nvPr/>
        </p:nvGrpSpPr>
        <p:grpSpPr bwMode="auto">
          <a:xfrm>
            <a:off x="7380288" y="2997200"/>
            <a:ext cx="1800225" cy="1344613"/>
            <a:chOff x="4649" y="1888"/>
            <a:chExt cx="1134" cy="847"/>
          </a:xfrm>
        </p:grpSpPr>
        <p:pic>
          <p:nvPicPr>
            <p:cNvPr id="5160" name="Picture 118" descr="schaf_braun">
              <a:extLst>
                <a:ext uri="{FF2B5EF4-FFF2-40B4-BE49-F238E27FC236}">
                  <a16:creationId xmlns:a16="http://schemas.microsoft.com/office/drawing/2014/main" id="{FC68BB13-1AAC-BA07-297D-8DF35FCF71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0" y="1888"/>
              <a:ext cx="771"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61" name="Text Box 122">
              <a:extLst>
                <a:ext uri="{FF2B5EF4-FFF2-40B4-BE49-F238E27FC236}">
                  <a16:creationId xmlns:a16="http://schemas.microsoft.com/office/drawing/2014/main" id="{0E9BF05D-8DE0-7AFC-5144-9E0C3EB9F65B}"/>
                </a:ext>
              </a:extLst>
            </p:cNvPr>
            <p:cNvSpPr txBox="1">
              <a:spLocks noChangeArrowheads="1"/>
            </p:cNvSpPr>
            <p:nvPr/>
          </p:nvSpPr>
          <p:spPr bwMode="auto">
            <a:xfrm>
              <a:off x="4649" y="2523"/>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Klon von Schaf A</a:t>
              </a:r>
            </a:p>
          </p:txBody>
        </p:sp>
      </p:grpSp>
      <p:sp>
        <p:nvSpPr>
          <p:cNvPr id="172157" name="Line 125">
            <a:extLst>
              <a:ext uri="{FF2B5EF4-FFF2-40B4-BE49-F238E27FC236}">
                <a16:creationId xmlns:a16="http://schemas.microsoft.com/office/drawing/2014/main" id="{46676F72-E850-1C9B-4C92-4FD5A637F503}"/>
              </a:ext>
            </a:extLst>
          </p:cNvPr>
          <p:cNvSpPr>
            <a:spLocks noChangeShapeType="1"/>
          </p:cNvSpPr>
          <p:nvPr/>
        </p:nvSpPr>
        <p:spPr bwMode="auto">
          <a:xfrm>
            <a:off x="6948488" y="3357563"/>
            <a:ext cx="6477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172174" name="Group 142">
            <a:extLst>
              <a:ext uri="{FF2B5EF4-FFF2-40B4-BE49-F238E27FC236}">
                <a16:creationId xmlns:a16="http://schemas.microsoft.com/office/drawing/2014/main" id="{89E8128E-39E4-D4F7-97F0-38A99F2C8DBE}"/>
              </a:ext>
            </a:extLst>
          </p:cNvPr>
          <p:cNvGrpSpPr>
            <a:grpSpLocks/>
          </p:cNvGrpSpPr>
          <p:nvPr/>
        </p:nvGrpSpPr>
        <p:grpSpPr bwMode="auto">
          <a:xfrm>
            <a:off x="1547813" y="1557338"/>
            <a:ext cx="1943100" cy="1012825"/>
            <a:chOff x="975" y="981"/>
            <a:chExt cx="1224" cy="638"/>
          </a:xfrm>
        </p:grpSpPr>
        <p:pic>
          <p:nvPicPr>
            <p:cNvPr id="5157" name="Picture 113" descr="klonen1">
              <a:extLst>
                <a:ext uri="{FF2B5EF4-FFF2-40B4-BE49-F238E27FC236}">
                  <a16:creationId xmlns:a16="http://schemas.microsoft.com/office/drawing/2014/main" id="{4865BAFB-2206-D679-6B8C-E2079067B2A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9" y="981"/>
              <a:ext cx="68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8" name="Line 123">
              <a:extLst>
                <a:ext uri="{FF2B5EF4-FFF2-40B4-BE49-F238E27FC236}">
                  <a16:creationId xmlns:a16="http://schemas.microsoft.com/office/drawing/2014/main" id="{C390139C-3B2C-27B3-59B1-629D7930DB29}"/>
                </a:ext>
              </a:extLst>
            </p:cNvPr>
            <p:cNvSpPr>
              <a:spLocks noChangeShapeType="1"/>
            </p:cNvSpPr>
            <p:nvPr/>
          </p:nvSpPr>
          <p:spPr bwMode="auto">
            <a:xfrm>
              <a:off x="1066" y="1117"/>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59" name="Text Box 128">
              <a:extLst>
                <a:ext uri="{FF2B5EF4-FFF2-40B4-BE49-F238E27FC236}">
                  <a16:creationId xmlns:a16="http://schemas.microsoft.com/office/drawing/2014/main" id="{6A9AFD4E-2B6C-A72A-AC6E-A3A4AAFE60C2}"/>
                </a:ext>
              </a:extLst>
            </p:cNvPr>
            <p:cNvSpPr txBox="1">
              <a:spLocks noChangeArrowheads="1"/>
            </p:cNvSpPr>
            <p:nvPr/>
          </p:nvSpPr>
          <p:spPr bwMode="auto">
            <a:xfrm>
              <a:off x="975" y="1253"/>
              <a:ext cx="113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Entnahme von</a:t>
              </a:r>
              <a:br>
                <a:rPr lang="de-DE" altLang="de-DE" sz="1600"/>
              </a:br>
              <a:r>
                <a:rPr lang="de-DE" altLang="de-DE" sz="1600"/>
                <a:t>Körperzellen</a:t>
              </a:r>
            </a:p>
          </p:txBody>
        </p:sp>
      </p:grpSp>
      <p:grpSp>
        <p:nvGrpSpPr>
          <p:cNvPr id="172175" name="Group 143">
            <a:extLst>
              <a:ext uri="{FF2B5EF4-FFF2-40B4-BE49-F238E27FC236}">
                <a16:creationId xmlns:a16="http://schemas.microsoft.com/office/drawing/2014/main" id="{458E6551-E64A-0727-8A67-1B819DF506E2}"/>
              </a:ext>
            </a:extLst>
          </p:cNvPr>
          <p:cNvGrpSpPr>
            <a:grpSpLocks/>
          </p:cNvGrpSpPr>
          <p:nvPr/>
        </p:nvGrpSpPr>
        <p:grpSpPr bwMode="auto">
          <a:xfrm>
            <a:off x="1547813" y="3933825"/>
            <a:ext cx="2087562" cy="1366838"/>
            <a:chOff x="975" y="2478"/>
            <a:chExt cx="1315" cy="861"/>
          </a:xfrm>
        </p:grpSpPr>
        <p:pic>
          <p:nvPicPr>
            <p:cNvPr id="5154" name="Picture 112" descr="klonen2">
              <a:extLst>
                <a:ext uri="{FF2B5EF4-FFF2-40B4-BE49-F238E27FC236}">
                  <a16:creationId xmlns:a16="http://schemas.microsoft.com/office/drawing/2014/main" id="{155BCC0E-D107-C519-D5CC-844B64443B3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4" y="2478"/>
              <a:ext cx="816"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5" name="Line 126">
              <a:extLst>
                <a:ext uri="{FF2B5EF4-FFF2-40B4-BE49-F238E27FC236}">
                  <a16:creationId xmlns:a16="http://schemas.microsoft.com/office/drawing/2014/main" id="{6DD0B787-8F44-EBD7-98C1-D2D6C4B44208}"/>
                </a:ext>
              </a:extLst>
            </p:cNvPr>
            <p:cNvSpPr>
              <a:spLocks noChangeShapeType="1"/>
            </p:cNvSpPr>
            <p:nvPr/>
          </p:nvSpPr>
          <p:spPr bwMode="auto">
            <a:xfrm>
              <a:off x="1020" y="2750"/>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56" name="Text Box 135">
              <a:extLst>
                <a:ext uri="{FF2B5EF4-FFF2-40B4-BE49-F238E27FC236}">
                  <a16:creationId xmlns:a16="http://schemas.microsoft.com/office/drawing/2014/main" id="{0B36767E-48ED-F21E-112D-F3104EA7A6EB}"/>
                </a:ext>
              </a:extLst>
            </p:cNvPr>
            <p:cNvSpPr txBox="1">
              <a:spLocks noChangeArrowheads="1"/>
            </p:cNvSpPr>
            <p:nvPr/>
          </p:nvSpPr>
          <p:spPr bwMode="auto">
            <a:xfrm>
              <a:off x="975" y="2973"/>
              <a:ext cx="113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Entnahme einer Eizelle</a:t>
              </a:r>
            </a:p>
          </p:txBody>
        </p:sp>
      </p:grpSp>
      <p:grpSp>
        <p:nvGrpSpPr>
          <p:cNvPr id="172180" name="Group 148">
            <a:extLst>
              <a:ext uri="{FF2B5EF4-FFF2-40B4-BE49-F238E27FC236}">
                <a16:creationId xmlns:a16="http://schemas.microsoft.com/office/drawing/2014/main" id="{3F31077B-36EB-2A87-50B4-50D2E8B5C6F7}"/>
              </a:ext>
            </a:extLst>
          </p:cNvPr>
          <p:cNvGrpSpPr>
            <a:grpSpLocks/>
          </p:cNvGrpSpPr>
          <p:nvPr/>
        </p:nvGrpSpPr>
        <p:grpSpPr bwMode="auto">
          <a:xfrm>
            <a:off x="3492500" y="2492375"/>
            <a:ext cx="1655763" cy="1760538"/>
            <a:chOff x="2200" y="1570"/>
            <a:chExt cx="1043" cy="1109"/>
          </a:xfrm>
        </p:grpSpPr>
        <p:pic>
          <p:nvPicPr>
            <p:cNvPr id="5152" name="Picture 114" descr="klonen3">
              <a:extLst>
                <a:ext uri="{FF2B5EF4-FFF2-40B4-BE49-F238E27FC236}">
                  <a16:creationId xmlns:a16="http://schemas.microsoft.com/office/drawing/2014/main" id="{937C7705-F31F-175E-A36E-C7DA7B700C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6" y="1570"/>
              <a:ext cx="798" cy="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53" name="Text Box 139">
              <a:extLst>
                <a:ext uri="{FF2B5EF4-FFF2-40B4-BE49-F238E27FC236}">
                  <a16:creationId xmlns:a16="http://schemas.microsoft.com/office/drawing/2014/main" id="{00D36944-135D-C549-42D9-4BDF0D3E5594}"/>
                </a:ext>
              </a:extLst>
            </p:cNvPr>
            <p:cNvSpPr txBox="1">
              <a:spLocks noChangeArrowheads="1"/>
            </p:cNvSpPr>
            <p:nvPr/>
          </p:nvSpPr>
          <p:spPr bwMode="auto">
            <a:xfrm>
              <a:off x="2200" y="2160"/>
              <a:ext cx="1043" cy="216"/>
            </a:xfrm>
            <a:prstGeom prst="rect">
              <a:avLst/>
            </a:prstGeom>
            <a:solidFill>
              <a:srgbClr val="FFFFFF">
                <a:alpha val="50195"/>
              </a:srgbClr>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Verschmelzung</a:t>
              </a:r>
            </a:p>
          </p:txBody>
        </p:sp>
      </p:grpSp>
      <p:grpSp>
        <p:nvGrpSpPr>
          <p:cNvPr id="172183" name="Group 151">
            <a:extLst>
              <a:ext uri="{FF2B5EF4-FFF2-40B4-BE49-F238E27FC236}">
                <a16:creationId xmlns:a16="http://schemas.microsoft.com/office/drawing/2014/main" id="{D1C96C4E-DC34-73B7-1798-2C32189468E1}"/>
              </a:ext>
            </a:extLst>
          </p:cNvPr>
          <p:cNvGrpSpPr>
            <a:grpSpLocks/>
          </p:cNvGrpSpPr>
          <p:nvPr/>
        </p:nvGrpSpPr>
        <p:grpSpPr bwMode="auto">
          <a:xfrm>
            <a:off x="3635375" y="3933825"/>
            <a:ext cx="1728788" cy="868363"/>
            <a:chOff x="2290" y="2478"/>
            <a:chExt cx="1089" cy="547"/>
          </a:xfrm>
        </p:grpSpPr>
        <p:grpSp>
          <p:nvGrpSpPr>
            <p:cNvPr id="5148" name="Group 152">
              <a:extLst>
                <a:ext uri="{FF2B5EF4-FFF2-40B4-BE49-F238E27FC236}">
                  <a16:creationId xmlns:a16="http://schemas.microsoft.com/office/drawing/2014/main" id="{3F45F004-DE85-F16F-138C-4307ED4691B7}"/>
                </a:ext>
              </a:extLst>
            </p:cNvPr>
            <p:cNvGrpSpPr>
              <a:grpSpLocks/>
            </p:cNvGrpSpPr>
            <p:nvPr/>
          </p:nvGrpSpPr>
          <p:grpSpPr bwMode="auto">
            <a:xfrm>
              <a:off x="2290" y="2478"/>
              <a:ext cx="499" cy="272"/>
              <a:chOff x="2290" y="2478"/>
              <a:chExt cx="499" cy="272"/>
            </a:xfrm>
          </p:grpSpPr>
          <p:sp>
            <p:nvSpPr>
              <p:cNvPr id="5150" name="Line 153">
                <a:extLst>
                  <a:ext uri="{FF2B5EF4-FFF2-40B4-BE49-F238E27FC236}">
                    <a16:creationId xmlns:a16="http://schemas.microsoft.com/office/drawing/2014/main" id="{44807EF6-673E-544A-B2E5-83D2639C398A}"/>
                  </a:ext>
                </a:extLst>
              </p:cNvPr>
              <p:cNvSpPr>
                <a:spLocks noChangeShapeType="1"/>
              </p:cNvSpPr>
              <p:nvPr/>
            </p:nvSpPr>
            <p:spPr bwMode="auto">
              <a:xfrm>
                <a:off x="2290" y="2750"/>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51" name="Line 154">
                <a:extLst>
                  <a:ext uri="{FF2B5EF4-FFF2-40B4-BE49-F238E27FC236}">
                    <a16:creationId xmlns:a16="http://schemas.microsoft.com/office/drawing/2014/main" id="{D79C4E9E-6DB1-467A-522D-8FC7FEF6D9EA}"/>
                  </a:ext>
                </a:extLst>
              </p:cNvPr>
              <p:cNvSpPr>
                <a:spLocks noChangeShapeType="1"/>
              </p:cNvSpPr>
              <p:nvPr/>
            </p:nvSpPr>
            <p:spPr bwMode="auto">
              <a:xfrm flipV="1">
                <a:off x="2472" y="2478"/>
                <a:ext cx="317"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49" name="Text Box 155">
              <a:extLst>
                <a:ext uri="{FF2B5EF4-FFF2-40B4-BE49-F238E27FC236}">
                  <a16:creationId xmlns:a16="http://schemas.microsoft.com/office/drawing/2014/main" id="{D9769EFC-6A3A-251D-CEFB-F7CE161632BA}"/>
                </a:ext>
              </a:extLst>
            </p:cNvPr>
            <p:cNvSpPr txBox="1">
              <a:spLocks noChangeArrowheads="1"/>
            </p:cNvSpPr>
            <p:nvPr/>
          </p:nvSpPr>
          <p:spPr bwMode="auto">
            <a:xfrm>
              <a:off x="2471" y="2659"/>
              <a:ext cx="908" cy="366"/>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Eizelle ohne Zellkern</a:t>
              </a:r>
            </a:p>
          </p:txBody>
        </p:sp>
      </p:grpSp>
      <p:grpSp>
        <p:nvGrpSpPr>
          <p:cNvPr id="172188" name="Group 156">
            <a:extLst>
              <a:ext uri="{FF2B5EF4-FFF2-40B4-BE49-F238E27FC236}">
                <a16:creationId xmlns:a16="http://schemas.microsoft.com/office/drawing/2014/main" id="{5476D704-7304-3A88-1378-1B690B7B1BBF}"/>
              </a:ext>
            </a:extLst>
          </p:cNvPr>
          <p:cNvGrpSpPr>
            <a:grpSpLocks/>
          </p:cNvGrpSpPr>
          <p:nvPr/>
        </p:nvGrpSpPr>
        <p:grpSpPr bwMode="auto">
          <a:xfrm>
            <a:off x="3563938" y="1695450"/>
            <a:ext cx="1728787" cy="869950"/>
            <a:chOff x="2245" y="1068"/>
            <a:chExt cx="1089" cy="548"/>
          </a:xfrm>
        </p:grpSpPr>
        <p:grpSp>
          <p:nvGrpSpPr>
            <p:cNvPr id="5144" name="Group 157">
              <a:extLst>
                <a:ext uri="{FF2B5EF4-FFF2-40B4-BE49-F238E27FC236}">
                  <a16:creationId xmlns:a16="http://schemas.microsoft.com/office/drawing/2014/main" id="{FDCF36B7-EE33-3B2C-DB46-20F18658ABE5}"/>
                </a:ext>
              </a:extLst>
            </p:cNvPr>
            <p:cNvGrpSpPr>
              <a:grpSpLocks/>
            </p:cNvGrpSpPr>
            <p:nvPr/>
          </p:nvGrpSpPr>
          <p:grpSpPr bwMode="auto">
            <a:xfrm>
              <a:off x="2245" y="1117"/>
              <a:ext cx="272" cy="499"/>
              <a:chOff x="2245" y="1117"/>
              <a:chExt cx="272" cy="499"/>
            </a:xfrm>
          </p:grpSpPr>
          <p:sp>
            <p:nvSpPr>
              <p:cNvPr id="5146" name="Line 158">
                <a:extLst>
                  <a:ext uri="{FF2B5EF4-FFF2-40B4-BE49-F238E27FC236}">
                    <a16:creationId xmlns:a16="http://schemas.microsoft.com/office/drawing/2014/main" id="{8252E6F1-854B-868B-9AC6-98361AB6EB8C}"/>
                  </a:ext>
                </a:extLst>
              </p:cNvPr>
              <p:cNvSpPr>
                <a:spLocks noChangeShapeType="1"/>
              </p:cNvSpPr>
              <p:nvPr/>
            </p:nvSpPr>
            <p:spPr bwMode="auto">
              <a:xfrm>
                <a:off x="2245" y="1117"/>
                <a:ext cx="1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7" name="Line 159">
                <a:extLst>
                  <a:ext uri="{FF2B5EF4-FFF2-40B4-BE49-F238E27FC236}">
                    <a16:creationId xmlns:a16="http://schemas.microsoft.com/office/drawing/2014/main" id="{629D1E94-E4F9-5792-9A37-EFC378D2DEB2}"/>
                  </a:ext>
                </a:extLst>
              </p:cNvPr>
              <p:cNvSpPr>
                <a:spLocks noChangeShapeType="1"/>
              </p:cNvSpPr>
              <p:nvPr/>
            </p:nvSpPr>
            <p:spPr bwMode="auto">
              <a:xfrm>
                <a:off x="2381" y="1117"/>
                <a:ext cx="136"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5145" name="Text Box 160">
              <a:extLst>
                <a:ext uri="{FF2B5EF4-FFF2-40B4-BE49-F238E27FC236}">
                  <a16:creationId xmlns:a16="http://schemas.microsoft.com/office/drawing/2014/main" id="{C9C063B6-F2AC-8881-CCF2-413DFEC37687}"/>
                </a:ext>
              </a:extLst>
            </p:cNvPr>
            <p:cNvSpPr txBox="1">
              <a:spLocks noChangeArrowheads="1"/>
            </p:cNvSpPr>
            <p:nvPr/>
          </p:nvSpPr>
          <p:spPr bwMode="auto">
            <a:xfrm>
              <a:off x="2426" y="1068"/>
              <a:ext cx="908" cy="366"/>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Zellkern einer Körperzelle</a:t>
              </a:r>
            </a:p>
          </p:txBody>
        </p:sp>
      </p:grpSp>
      <p:grpSp>
        <p:nvGrpSpPr>
          <p:cNvPr id="172194" name="Group 162">
            <a:extLst>
              <a:ext uri="{FF2B5EF4-FFF2-40B4-BE49-F238E27FC236}">
                <a16:creationId xmlns:a16="http://schemas.microsoft.com/office/drawing/2014/main" id="{197CB31A-B881-F80C-A0DD-2EECC019157B}"/>
              </a:ext>
            </a:extLst>
          </p:cNvPr>
          <p:cNvGrpSpPr>
            <a:grpSpLocks/>
          </p:cNvGrpSpPr>
          <p:nvPr/>
        </p:nvGrpSpPr>
        <p:grpSpPr bwMode="auto">
          <a:xfrm>
            <a:off x="4643438" y="2587625"/>
            <a:ext cx="2592387" cy="1509713"/>
            <a:chOff x="2925" y="1630"/>
            <a:chExt cx="1633" cy="951"/>
          </a:xfrm>
        </p:grpSpPr>
        <p:grpSp>
          <p:nvGrpSpPr>
            <p:cNvPr id="5139" name="Group 149">
              <a:extLst>
                <a:ext uri="{FF2B5EF4-FFF2-40B4-BE49-F238E27FC236}">
                  <a16:creationId xmlns:a16="http://schemas.microsoft.com/office/drawing/2014/main" id="{07C1BD58-7345-606B-FA8A-FCEAF17B2410}"/>
                </a:ext>
              </a:extLst>
            </p:cNvPr>
            <p:cNvGrpSpPr>
              <a:grpSpLocks/>
            </p:cNvGrpSpPr>
            <p:nvPr/>
          </p:nvGrpSpPr>
          <p:grpSpPr bwMode="auto">
            <a:xfrm>
              <a:off x="3515" y="1797"/>
              <a:ext cx="1043" cy="784"/>
              <a:chOff x="3515" y="1797"/>
              <a:chExt cx="1043" cy="784"/>
            </a:xfrm>
          </p:grpSpPr>
          <p:pic>
            <p:nvPicPr>
              <p:cNvPr id="5142" name="Picture 116" descr="schaf_weiss">
                <a:extLst>
                  <a:ext uri="{FF2B5EF4-FFF2-40B4-BE49-F238E27FC236}">
                    <a16:creationId xmlns:a16="http://schemas.microsoft.com/office/drawing/2014/main" id="{4FAC9DBF-357F-CBE2-D8EF-FEF94F2F93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 y="1797"/>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43" name="Text Box 121">
                <a:extLst>
                  <a:ext uri="{FF2B5EF4-FFF2-40B4-BE49-F238E27FC236}">
                    <a16:creationId xmlns:a16="http://schemas.microsoft.com/office/drawing/2014/main" id="{1C348948-98C3-4764-C17D-3156883FEE67}"/>
                  </a:ext>
                </a:extLst>
              </p:cNvPr>
              <p:cNvSpPr txBox="1">
                <a:spLocks noChangeArrowheads="1"/>
              </p:cNvSpPr>
              <p:nvPr/>
            </p:nvSpPr>
            <p:spPr bwMode="auto">
              <a:xfrm>
                <a:off x="3696" y="1979"/>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C</a:t>
                </a:r>
              </a:p>
            </p:txBody>
          </p:sp>
        </p:grpSp>
        <p:sp>
          <p:nvSpPr>
            <p:cNvPr id="5140" name="Line 124">
              <a:extLst>
                <a:ext uri="{FF2B5EF4-FFF2-40B4-BE49-F238E27FC236}">
                  <a16:creationId xmlns:a16="http://schemas.microsoft.com/office/drawing/2014/main" id="{E9D9AFA7-766A-D077-F0F8-D8F3BFE1FFEA}"/>
                </a:ext>
              </a:extLst>
            </p:cNvPr>
            <p:cNvSpPr>
              <a:spLocks noChangeShapeType="1"/>
            </p:cNvSpPr>
            <p:nvPr/>
          </p:nvSpPr>
          <p:spPr bwMode="auto">
            <a:xfrm>
              <a:off x="3016" y="2115"/>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5141" name="Text Box 161">
              <a:extLst>
                <a:ext uri="{FF2B5EF4-FFF2-40B4-BE49-F238E27FC236}">
                  <a16:creationId xmlns:a16="http://schemas.microsoft.com/office/drawing/2014/main" id="{93C71EE0-71CF-403B-CC80-8BAC8A355F8D}"/>
                </a:ext>
              </a:extLst>
            </p:cNvPr>
            <p:cNvSpPr txBox="1">
              <a:spLocks noChangeArrowheads="1"/>
            </p:cNvSpPr>
            <p:nvPr/>
          </p:nvSpPr>
          <p:spPr bwMode="auto">
            <a:xfrm>
              <a:off x="2925" y="1630"/>
              <a:ext cx="9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Einpflanzung</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7217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217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7218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218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72180"/>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72194"/>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7218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721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BC6310CF-2679-E2DA-F8CA-FF142AEC6932}"/>
              </a:ext>
            </a:extLst>
          </p:cNvPr>
          <p:cNvSpPr>
            <a:spLocks noGrp="1" noChangeArrowheads="1"/>
          </p:cNvSpPr>
          <p:nvPr>
            <p:ph type="title"/>
          </p:nvPr>
        </p:nvSpPr>
        <p:spPr/>
        <p:txBody>
          <a:bodyPr/>
          <a:lstStyle/>
          <a:p>
            <a:r>
              <a:rPr lang="de-DE" altLang="de-DE"/>
              <a:t>Klonen eines ausgewachsenen Schafs</a:t>
            </a:r>
          </a:p>
        </p:txBody>
      </p:sp>
      <p:sp>
        <p:nvSpPr>
          <p:cNvPr id="6147" name="Text Box 3">
            <a:extLst>
              <a:ext uri="{FF2B5EF4-FFF2-40B4-BE49-F238E27FC236}">
                <a16:creationId xmlns:a16="http://schemas.microsoft.com/office/drawing/2014/main" id="{8A7F8ACC-9338-4CDF-2209-88C38A1A73BB}"/>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48" name="Text Box 4">
            <a:extLst>
              <a:ext uri="{FF2B5EF4-FFF2-40B4-BE49-F238E27FC236}">
                <a16:creationId xmlns:a16="http://schemas.microsoft.com/office/drawing/2014/main" id="{12E73870-9B3E-BE81-65C5-6B330B636C75}"/>
              </a:ext>
            </a:extLst>
          </p:cNvPr>
          <p:cNvSpPr txBox="1">
            <a:spLocks noChangeArrowheads="1"/>
          </p:cNvSpPr>
          <p:nvPr/>
        </p:nvSpPr>
        <p:spPr bwMode="auto">
          <a:xfrm>
            <a:off x="684213" y="2301875"/>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49" name="Text Box 5">
            <a:extLst>
              <a:ext uri="{FF2B5EF4-FFF2-40B4-BE49-F238E27FC236}">
                <a16:creationId xmlns:a16="http://schemas.microsoft.com/office/drawing/2014/main" id="{A1A55EE0-7BA4-4B18-9217-9021554CA66C}"/>
              </a:ext>
            </a:extLst>
          </p:cNvPr>
          <p:cNvSpPr txBox="1">
            <a:spLocks noChangeArrowheads="1"/>
          </p:cNvSpPr>
          <p:nvPr/>
        </p:nvSpPr>
        <p:spPr bwMode="auto">
          <a:xfrm>
            <a:off x="827088" y="230187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0" name="Text Box 6">
            <a:extLst>
              <a:ext uri="{FF2B5EF4-FFF2-40B4-BE49-F238E27FC236}">
                <a16:creationId xmlns:a16="http://schemas.microsoft.com/office/drawing/2014/main" id="{0829C8B9-A969-54BF-1059-38B74B9F9FC8}"/>
              </a:ext>
            </a:extLst>
          </p:cNvPr>
          <p:cNvSpPr txBox="1">
            <a:spLocks noChangeArrowheads="1"/>
          </p:cNvSpPr>
          <p:nvPr/>
        </p:nvSpPr>
        <p:spPr bwMode="auto">
          <a:xfrm>
            <a:off x="755650" y="4389438"/>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1" name="Text Box 7">
            <a:extLst>
              <a:ext uri="{FF2B5EF4-FFF2-40B4-BE49-F238E27FC236}">
                <a16:creationId xmlns:a16="http://schemas.microsoft.com/office/drawing/2014/main" id="{636E4190-7AF4-EFA7-282F-84BD9B6D5161}"/>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2" name="Text Box 8">
            <a:extLst>
              <a:ext uri="{FF2B5EF4-FFF2-40B4-BE49-F238E27FC236}">
                <a16:creationId xmlns:a16="http://schemas.microsoft.com/office/drawing/2014/main" id="{2BAE3568-66E6-B73D-B073-6925A3700893}"/>
              </a:ext>
            </a:extLst>
          </p:cNvPr>
          <p:cNvSpPr txBox="1">
            <a:spLocks noChangeArrowheads="1"/>
          </p:cNvSpPr>
          <p:nvPr/>
        </p:nvSpPr>
        <p:spPr bwMode="auto">
          <a:xfrm>
            <a:off x="6516688" y="3021013"/>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grpSp>
        <p:nvGrpSpPr>
          <p:cNvPr id="6153" name="Group 47">
            <a:extLst>
              <a:ext uri="{FF2B5EF4-FFF2-40B4-BE49-F238E27FC236}">
                <a16:creationId xmlns:a16="http://schemas.microsoft.com/office/drawing/2014/main" id="{185C2F08-83C2-7E93-46C8-DEF7C4A33724}"/>
              </a:ext>
            </a:extLst>
          </p:cNvPr>
          <p:cNvGrpSpPr>
            <a:grpSpLocks/>
          </p:cNvGrpSpPr>
          <p:nvPr/>
        </p:nvGrpSpPr>
        <p:grpSpPr bwMode="auto">
          <a:xfrm>
            <a:off x="323850" y="1125538"/>
            <a:ext cx="8856663" cy="4175125"/>
            <a:chOff x="204" y="709"/>
            <a:chExt cx="5579" cy="2630"/>
          </a:xfrm>
        </p:grpSpPr>
        <p:grpSp>
          <p:nvGrpSpPr>
            <p:cNvPr id="6154" name="Group 48">
              <a:extLst>
                <a:ext uri="{FF2B5EF4-FFF2-40B4-BE49-F238E27FC236}">
                  <a16:creationId xmlns:a16="http://schemas.microsoft.com/office/drawing/2014/main" id="{95C56EC3-AAAE-4F26-1ABB-0D60CC62F618}"/>
                </a:ext>
              </a:extLst>
            </p:cNvPr>
            <p:cNvGrpSpPr>
              <a:grpSpLocks/>
            </p:cNvGrpSpPr>
            <p:nvPr/>
          </p:nvGrpSpPr>
          <p:grpSpPr bwMode="auto">
            <a:xfrm>
              <a:off x="204" y="709"/>
              <a:ext cx="1052" cy="785"/>
              <a:chOff x="204" y="709"/>
              <a:chExt cx="1052" cy="785"/>
            </a:xfrm>
          </p:grpSpPr>
          <p:pic>
            <p:nvPicPr>
              <p:cNvPr id="6189" name="Picture 49" descr="schaf_braun">
                <a:extLst>
                  <a:ext uri="{FF2B5EF4-FFF2-40B4-BE49-F238E27FC236}">
                    <a16:creationId xmlns:a16="http://schemas.microsoft.com/office/drawing/2014/main" id="{02033B81-85E4-6274-D4FB-EABFD8A61E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 y="709"/>
                <a:ext cx="1052" cy="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0" name="Text Box 50">
                <a:extLst>
                  <a:ext uri="{FF2B5EF4-FFF2-40B4-BE49-F238E27FC236}">
                    <a16:creationId xmlns:a16="http://schemas.microsoft.com/office/drawing/2014/main" id="{A64E5879-B4A4-8154-F282-D54DB4FDE1E1}"/>
                  </a:ext>
                </a:extLst>
              </p:cNvPr>
              <p:cNvSpPr txBox="1">
                <a:spLocks noChangeArrowheads="1"/>
              </p:cNvSpPr>
              <p:nvPr/>
            </p:nvSpPr>
            <p:spPr bwMode="auto">
              <a:xfrm>
                <a:off x="385" y="85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A</a:t>
                </a:r>
              </a:p>
            </p:txBody>
          </p:sp>
        </p:grpSp>
        <p:grpSp>
          <p:nvGrpSpPr>
            <p:cNvPr id="6155" name="Group 51">
              <a:extLst>
                <a:ext uri="{FF2B5EF4-FFF2-40B4-BE49-F238E27FC236}">
                  <a16:creationId xmlns:a16="http://schemas.microsoft.com/office/drawing/2014/main" id="{F4E16E7A-DAD9-ED83-6CAF-E6EA63461D31}"/>
                </a:ext>
              </a:extLst>
            </p:cNvPr>
            <p:cNvGrpSpPr>
              <a:grpSpLocks/>
            </p:cNvGrpSpPr>
            <p:nvPr/>
          </p:nvGrpSpPr>
          <p:grpSpPr bwMode="auto">
            <a:xfrm>
              <a:off x="204" y="2341"/>
              <a:ext cx="1043" cy="784"/>
              <a:chOff x="204" y="2341"/>
              <a:chExt cx="1043" cy="784"/>
            </a:xfrm>
          </p:grpSpPr>
          <p:pic>
            <p:nvPicPr>
              <p:cNvPr id="6187" name="Picture 52" descr="schaf_weiss">
                <a:extLst>
                  <a:ext uri="{FF2B5EF4-FFF2-40B4-BE49-F238E27FC236}">
                    <a16:creationId xmlns:a16="http://schemas.microsoft.com/office/drawing/2014/main" id="{CA508215-BA92-9C3F-1BD6-119EFEC665E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 y="2341"/>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8" name="Text Box 53">
                <a:extLst>
                  <a:ext uri="{FF2B5EF4-FFF2-40B4-BE49-F238E27FC236}">
                    <a16:creationId xmlns:a16="http://schemas.microsoft.com/office/drawing/2014/main" id="{A1095C13-1ED4-E86E-8570-B6F7F5B46912}"/>
                  </a:ext>
                </a:extLst>
              </p:cNvPr>
              <p:cNvSpPr txBox="1">
                <a:spLocks noChangeArrowheads="1"/>
              </p:cNvSpPr>
              <p:nvPr/>
            </p:nvSpPr>
            <p:spPr bwMode="auto">
              <a:xfrm>
                <a:off x="340" y="252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B</a:t>
                </a:r>
              </a:p>
            </p:txBody>
          </p:sp>
        </p:grpSp>
        <p:grpSp>
          <p:nvGrpSpPr>
            <p:cNvPr id="6156" name="Group 54">
              <a:extLst>
                <a:ext uri="{FF2B5EF4-FFF2-40B4-BE49-F238E27FC236}">
                  <a16:creationId xmlns:a16="http://schemas.microsoft.com/office/drawing/2014/main" id="{24700E88-CF28-DE58-4DC1-8799F9DC43AE}"/>
                </a:ext>
              </a:extLst>
            </p:cNvPr>
            <p:cNvGrpSpPr>
              <a:grpSpLocks/>
            </p:cNvGrpSpPr>
            <p:nvPr/>
          </p:nvGrpSpPr>
          <p:grpSpPr bwMode="auto">
            <a:xfrm>
              <a:off x="4649" y="1888"/>
              <a:ext cx="1134" cy="847"/>
              <a:chOff x="4649" y="1888"/>
              <a:chExt cx="1134" cy="847"/>
            </a:xfrm>
          </p:grpSpPr>
          <p:pic>
            <p:nvPicPr>
              <p:cNvPr id="6185" name="Picture 55" descr="schaf_braun">
                <a:extLst>
                  <a:ext uri="{FF2B5EF4-FFF2-40B4-BE49-F238E27FC236}">
                    <a16:creationId xmlns:a16="http://schemas.microsoft.com/office/drawing/2014/main" id="{53D25191-98C2-3E10-2518-227AD3A9A5C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0" y="1888"/>
                <a:ext cx="771"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6" name="Text Box 56">
                <a:extLst>
                  <a:ext uri="{FF2B5EF4-FFF2-40B4-BE49-F238E27FC236}">
                    <a16:creationId xmlns:a16="http://schemas.microsoft.com/office/drawing/2014/main" id="{666EB4D9-820F-A7B9-F3D1-B36367A0877F}"/>
                  </a:ext>
                </a:extLst>
              </p:cNvPr>
              <p:cNvSpPr txBox="1">
                <a:spLocks noChangeArrowheads="1"/>
              </p:cNvSpPr>
              <p:nvPr/>
            </p:nvSpPr>
            <p:spPr bwMode="auto">
              <a:xfrm>
                <a:off x="4649" y="2523"/>
                <a:ext cx="1134"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Klon von Schaf A</a:t>
                </a:r>
              </a:p>
            </p:txBody>
          </p:sp>
        </p:grpSp>
        <p:sp>
          <p:nvSpPr>
            <p:cNvPr id="6157" name="Line 57">
              <a:extLst>
                <a:ext uri="{FF2B5EF4-FFF2-40B4-BE49-F238E27FC236}">
                  <a16:creationId xmlns:a16="http://schemas.microsoft.com/office/drawing/2014/main" id="{A1FF0CCA-9A2A-5BB3-1B79-B2CF4F486D04}"/>
                </a:ext>
              </a:extLst>
            </p:cNvPr>
            <p:cNvSpPr>
              <a:spLocks noChangeShapeType="1"/>
            </p:cNvSpPr>
            <p:nvPr/>
          </p:nvSpPr>
          <p:spPr bwMode="auto">
            <a:xfrm>
              <a:off x="4377" y="2115"/>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6158" name="Group 58">
              <a:extLst>
                <a:ext uri="{FF2B5EF4-FFF2-40B4-BE49-F238E27FC236}">
                  <a16:creationId xmlns:a16="http://schemas.microsoft.com/office/drawing/2014/main" id="{65E0F6D3-9F1F-EE1D-17AA-16CA3D4AB62C}"/>
                </a:ext>
              </a:extLst>
            </p:cNvPr>
            <p:cNvGrpSpPr>
              <a:grpSpLocks/>
            </p:cNvGrpSpPr>
            <p:nvPr/>
          </p:nvGrpSpPr>
          <p:grpSpPr bwMode="auto">
            <a:xfrm>
              <a:off x="975" y="981"/>
              <a:ext cx="1224" cy="638"/>
              <a:chOff x="975" y="981"/>
              <a:chExt cx="1224" cy="638"/>
            </a:xfrm>
          </p:grpSpPr>
          <p:pic>
            <p:nvPicPr>
              <p:cNvPr id="6182" name="Picture 59" descr="klonen1">
                <a:extLst>
                  <a:ext uri="{FF2B5EF4-FFF2-40B4-BE49-F238E27FC236}">
                    <a16:creationId xmlns:a16="http://schemas.microsoft.com/office/drawing/2014/main" id="{1DE87E4C-E7AC-B197-834D-8CE6218EFC9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9" y="981"/>
                <a:ext cx="68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3" name="Line 60">
                <a:extLst>
                  <a:ext uri="{FF2B5EF4-FFF2-40B4-BE49-F238E27FC236}">
                    <a16:creationId xmlns:a16="http://schemas.microsoft.com/office/drawing/2014/main" id="{B097A2AF-47AF-9997-423C-B6FC42A1C8AF}"/>
                  </a:ext>
                </a:extLst>
              </p:cNvPr>
              <p:cNvSpPr>
                <a:spLocks noChangeShapeType="1"/>
              </p:cNvSpPr>
              <p:nvPr/>
            </p:nvSpPr>
            <p:spPr bwMode="auto">
              <a:xfrm>
                <a:off x="1066" y="1117"/>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4" name="Text Box 61">
                <a:extLst>
                  <a:ext uri="{FF2B5EF4-FFF2-40B4-BE49-F238E27FC236}">
                    <a16:creationId xmlns:a16="http://schemas.microsoft.com/office/drawing/2014/main" id="{80215048-CFD2-E958-E2B3-32DD0A84E9DE}"/>
                  </a:ext>
                </a:extLst>
              </p:cNvPr>
              <p:cNvSpPr txBox="1">
                <a:spLocks noChangeArrowheads="1"/>
              </p:cNvSpPr>
              <p:nvPr/>
            </p:nvSpPr>
            <p:spPr bwMode="auto">
              <a:xfrm>
                <a:off x="975" y="1253"/>
                <a:ext cx="113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Entnahme von</a:t>
                </a:r>
                <a:br>
                  <a:rPr lang="de-DE" altLang="de-DE" sz="1600"/>
                </a:br>
                <a:r>
                  <a:rPr lang="de-DE" altLang="de-DE" sz="1600"/>
                  <a:t>Körperzellen</a:t>
                </a:r>
              </a:p>
            </p:txBody>
          </p:sp>
        </p:grpSp>
        <p:grpSp>
          <p:nvGrpSpPr>
            <p:cNvPr id="6159" name="Group 62">
              <a:extLst>
                <a:ext uri="{FF2B5EF4-FFF2-40B4-BE49-F238E27FC236}">
                  <a16:creationId xmlns:a16="http://schemas.microsoft.com/office/drawing/2014/main" id="{DDD35E00-574C-8245-3E21-10E0EB2C831B}"/>
                </a:ext>
              </a:extLst>
            </p:cNvPr>
            <p:cNvGrpSpPr>
              <a:grpSpLocks/>
            </p:cNvGrpSpPr>
            <p:nvPr/>
          </p:nvGrpSpPr>
          <p:grpSpPr bwMode="auto">
            <a:xfrm>
              <a:off x="975" y="2478"/>
              <a:ext cx="1315" cy="861"/>
              <a:chOff x="975" y="2478"/>
              <a:chExt cx="1315" cy="861"/>
            </a:xfrm>
          </p:grpSpPr>
          <p:pic>
            <p:nvPicPr>
              <p:cNvPr id="6179" name="Picture 63" descr="klonen2">
                <a:extLst>
                  <a:ext uri="{FF2B5EF4-FFF2-40B4-BE49-F238E27FC236}">
                    <a16:creationId xmlns:a16="http://schemas.microsoft.com/office/drawing/2014/main" id="{BD6FBDFB-9C45-3847-E7AD-0ED86FC00FE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4" y="2478"/>
                <a:ext cx="816"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0" name="Line 64">
                <a:extLst>
                  <a:ext uri="{FF2B5EF4-FFF2-40B4-BE49-F238E27FC236}">
                    <a16:creationId xmlns:a16="http://schemas.microsoft.com/office/drawing/2014/main" id="{CAC3DF9D-2694-B8D7-6511-3C6C73C4005A}"/>
                  </a:ext>
                </a:extLst>
              </p:cNvPr>
              <p:cNvSpPr>
                <a:spLocks noChangeShapeType="1"/>
              </p:cNvSpPr>
              <p:nvPr/>
            </p:nvSpPr>
            <p:spPr bwMode="auto">
              <a:xfrm>
                <a:off x="1020" y="2750"/>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1" name="Text Box 65">
                <a:extLst>
                  <a:ext uri="{FF2B5EF4-FFF2-40B4-BE49-F238E27FC236}">
                    <a16:creationId xmlns:a16="http://schemas.microsoft.com/office/drawing/2014/main" id="{2812A692-CC79-B5F0-C687-273411EF6641}"/>
                  </a:ext>
                </a:extLst>
              </p:cNvPr>
              <p:cNvSpPr txBox="1">
                <a:spLocks noChangeArrowheads="1"/>
              </p:cNvSpPr>
              <p:nvPr/>
            </p:nvSpPr>
            <p:spPr bwMode="auto">
              <a:xfrm>
                <a:off x="975" y="2973"/>
                <a:ext cx="1134" cy="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Entnahme einer Eizelle</a:t>
                </a:r>
              </a:p>
            </p:txBody>
          </p:sp>
        </p:grpSp>
        <p:grpSp>
          <p:nvGrpSpPr>
            <p:cNvPr id="6160" name="Group 66">
              <a:extLst>
                <a:ext uri="{FF2B5EF4-FFF2-40B4-BE49-F238E27FC236}">
                  <a16:creationId xmlns:a16="http://schemas.microsoft.com/office/drawing/2014/main" id="{0A67D62F-4EE4-34B3-CF03-6199BD438A2F}"/>
                </a:ext>
              </a:extLst>
            </p:cNvPr>
            <p:cNvGrpSpPr>
              <a:grpSpLocks/>
            </p:cNvGrpSpPr>
            <p:nvPr/>
          </p:nvGrpSpPr>
          <p:grpSpPr bwMode="auto">
            <a:xfrm>
              <a:off x="2200" y="1570"/>
              <a:ext cx="1043" cy="1109"/>
              <a:chOff x="2200" y="1570"/>
              <a:chExt cx="1043" cy="1109"/>
            </a:xfrm>
          </p:grpSpPr>
          <p:pic>
            <p:nvPicPr>
              <p:cNvPr id="6177" name="Picture 67" descr="klonen3">
                <a:extLst>
                  <a:ext uri="{FF2B5EF4-FFF2-40B4-BE49-F238E27FC236}">
                    <a16:creationId xmlns:a16="http://schemas.microsoft.com/office/drawing/2014/main" id="{0663E8D6-EE7B-65A0-E986-EC0044E53B4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6" y="1570"/>
                <a:ext cx="798" cy="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8" name="Text Box 68">
                <a:extLst>
                  <a:ext uri="{FF2B5EF4-FFF2-40B4-BE49-F238E27FC236}">
                    <a16:creationId xmlns:a16="http://schemas.microsoft.com/office/drawing/2014/main" id="{1B85C08F-B070-8BB7-81A4-07094F4036CE}"/>
                  </a:ext>
                </a:extLst>
              </p:cNvPr>
              <p:cNvSpPr txBox="1">
                <a:spLocks noChangeArrowheads="1"/>
              </p:cNvSpPr>
              <p:nvPr/>
            </p:nvSpPr>
            <p:spPr bwMode="auto">
              <a:xfrm>
                <a:off x="2200" y="2160"/>
                <a:ext cx="1043" cy="216"/>
              </a:xfrm>
              <a:prstGeom prst="rect">
                <a:avLst/>
              </a:prstGeom>
              <a:solidFill>
                <a:srgbClr val="FFFFFF">
                  <a:alpha val="50195"/>
                </a:srgbClr>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Verschmelzung</a:t>
                </a:r>
              </a:p>
            </p:txBody>
          </p:sp>
        </p:grpSp>
        <p:grpSp>
          <p:nvGrpSpPr>
            <p:cNvPr id="6161" name="Group 69">
              <a:extLst>
                <a:ext uri="{FF2B5EF4-FFF2-40B4-BE49-F238E27FC236}">
                  <a16:creationId xmlns:a16="http://schemas.microsoft.com/office/drawing/2014/main" id="{1D432EB2-B830-5F97-46D4-287A47BCAB60}"/>
                </a:ext>
              </a:extLst>
            </p:cNvPr>
            <p:cNvGrpSpPr>
              <a:grpSpLocks/>
            </p:cNvGrpSpPr>
            <p:nvPr/>
          </p:nvGrpSpPr>
          <p:grpSpPr bwMode="auto">
            <a:xfrm>
              <a:off x="2290" y="2478"/>
              <a:ext cx="1089" cy="547"/>
              <a:chOff x="2290" y="2478"/>
              <a:chExt cx="1089" cy="547"/>
            </a:xfrm>
          </p:grpSpPr>
          <p:grpSp>
            <p:nvGrpSpPr>
              <p:cNvPr id="6173" name="Group 70">
                <a:extLst>
                  <a:ext uri="{FF2B5EF4-FFF2-40B4-BE49-F238E27FC236}">
                    <a16:creationId xmlns:a16="http://schemas.microsoft.com/office/drawing/2014/main" id="{FC3A31D2-270E-E7C1-E6DE-281344E205D3}"/>
                  </a:ext>
                </a:extLst>
              </p:cNvPr>
              <p:cNvGrpSpPr>
                <a:grpSpLocks/>
              </p:cNvGrpSpPr>
              <p:nvPr/>
            </p:nvGrpSpPr>
            <p:grpSpPr bwMode="auto">
              <a:xfrm>
                <a:off x="2290" y="2478"/>
                <a:ext cx="499" cy="272"/>
                <a:chOff x="2290" y="2478"/>
                <a:chExt cx="499" cy="272"/>
              </a:xfrm>
            </p:grpSpPr>
            <p:sp>
              <p:nvSpPr>
                <p:cNvPr id="6175" name="Line 71">
                  <a:extLst>
                    <a:ext uri="{FF2B5EF4-FFF2-40B4-BE49-F238E27FC236}">
                      <a16:creationId xmlns:a16="http://schemas.microsoft.com/office/drawing/2014/main" id="{59C07B25-2C0D-B482-91BE-2BE8F08A96A5}"/>
                    </a:ext>
                  </a:extLst>
                </p:cNvPr>
                <p:cNvSpPr>
                  <a:spLocks noChangeShapeType="1"/>
                </p:cNvSpPr>
                <p:nvPr/>
              </p:nvSpPr>
              <p:spPr bwMode="auto">
                <a:xfrm>
                  <a:off x="2290" y="2750"/>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76" name="Line 72">
                  <a:extLst>
                    <a:ext uri="{FF2B5EF4-FFF2-40B4-BE49-F238E27FC236}">
                      <a16:creationId xmlns:a16="http://schemas.microsoft.com/office/drawing/2014/main" id="{ACBBE01B-24B5-D906-FD24-7B1B9583A080}"/>
                    </a:ext>
                  </a:extLst>
                </p:cNvPr>
                <p:cNvSpPr>
                  <a:spLocks noChangeShapeType="1"/>
                </p:cNvSpPr>
                <p:nvPr/>
              </p:nvSpPr>
              <p:spPr bwMode="auto">
                <a:xfrm flipV="1">
                  <a:off x="2472" y="2478"/>
                  <a:ext cx="317"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174" name="Text Box 73">
                <a:extLst>
                  <a:ext uri="{FF2B5EF4-FFF2-40B4-BE49-F238E27FC236}">
                    <a16:creationId xmlns:a16="http://schemas.microsoft.com/office/drawing/2014/main" id="{1C2A0005-7B63-88C8-F655-F2B421749A45}"/>
                  </a:ext>
                </a:extLst>
              </p:cNvPr>
              <p:cNvSpPr txBox="1">
                <a:spLocks noChangeArrowheads="1"/>
              </p:cNvSpPr>
              <p:nvPr/>
            </p:nvSpPr>
            <p:spPr bwMode="auto">
              <a:xfrm>
                <a:off x="2471" y="2659"/>
                <a:ext cx="908" cy="366"/>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Eizelle ohne Zellkern</a:t>
                </a:r>
              </a:p>
            </p:txBody>
          </p:sp>
        </p:grpSp>
        <p:grpSp>
          <p:nvGrpSpPr>
            <p:cNvPr id="6162" name="Group 74">
              <a:extLst>
                <a:ext uri="{FF2B5EF4-FFF2-40B4-BE49-F238E27FC236}">
                  <a16:creationId xmlns:a16="http://schemas.microsoft.com/office/drawing/2014/main" id="{291677FA-3D88-53B1-C46F-E6F335419A01}"/>
                </a:ext>
              </a:extLst>
            </p:cNvPr>
            <p:cNvGrpSpPr>
              <a:grpSpLocks/>
            </p:cNvGrpSpPr>
            <p:nvPr/>
          </p:nvGrpSpPr>
          <p:grpSpPr bwMode="auto">
            <a:xfrm>
              <a:off x="2245" y="1068"/>
              <a:ext cx="1089" cy="548"/>
              <a:chOff x="2245" y="1068"/>
              <a:chExt cx="1089" cy="548"/>
            </a:xfrm>
          </p:grpSpPr>
          <p:grpSp>
            <p:nvGrpSpPr>
              <p:cNvPr id="6169" name="Group 75">
                <a:extLst>
                  <a:ext uri="{FF2B5EF4-FFF2-40B4-BE49-F238E27FC236}">
                    <a16:creationId xmlns:a16="http://schemas.microsoft.com/office/drawing/2014/main" id="{4E2ECA75-7E61-ED68-7E7D-FC8D8CD48522}"/>
                  </a:ext>
                </a:extLst>
              </p:cNvPr>
              <p:cNvGrpSpPr>
                <a:grpSpLocks/>
              </p:cNvGrpSpPr>
              <p:nvPr/>
            </p:nvGrpSpPr>
            <p:grpSpPr bwMode="auto">
              <a:xfrm>
                <a:off x="2245" y="1117"/>
                <a:ext cx="272" cy="499"/>
                <a:chOff x="2245" y="1117"/>
                <a:chExt cx="272" cy="499"/>
              </a:xfrm>
            </p:grpSpPr>
            <p:sp>
              <p:nvSpPr>
                <p:cNvPr id="6171" name="Line 76">
                  <a:extLst>
                    <a:ext uri="{FF2B5EF4-FFF2-40B4-BE49-F238E27FC236}">
                      <a16:creationId xmlns:a16="http://schemas.microsoft.com/office/drawing/2014/main" id="{56903C10-3F5A-1B9C-1CDE-D0700BC99284}"/>
                    </a:ext>
                  </a:extLst>
                </p:cNvPr>
                <p:cNvSpPr>
                  <a:spLocks noChangeShapeType="1"/>
                </p:cNvSpPr>
                <p:nvPr/>
              </p:nvSpPr>
              <p:spPr bwMode="auto">
                <a:xfrm>
                  <a:off x="2245" y="1117"/>
                  <a:ext cx="1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72" name="Line 77">
                  <a:extLst>
                    <a:ext uri="{FF2B5EF4-FFF2-40B4-BE49-F238E27FC236}">
                      <a16:creationId xmlns:a16="http://schemas.microsoft.com/office/drawing/2014/main" id="{41FBD045-B3E6-04B5-01F3-8E3AC71872CE}"/>
                    </a:ext>
                  </a:extLst>
                </p:cNvPr>
                <p:cNvSpPr>
                  <a:spLocks noChangeShapeType="1"/>
                </p:cNvSpPr>
                <p:nvPr/>
              </p:nvSpPr>
              <p:spPr bwMode="auto">
                <a:xfrm>
                  <a:off x="2381" y="1117"/>
                  <a:ext cx="136"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170" name="Text Box 78">
                <a:extLst>
                  <a:ext uri="{FF2B5EF4-FFF2-40B4-BE49-F238E27FC236}">
                    <a16:creationId xmlns:a16="http://schemas.microsoft.com/office/drawing/2014/main" id="{0642A6E6-53AF-8557-346E-4C0EE4A7E904}"/>
                  </a:ext>
                </a:extLst>
              </p:cNvPr>
              <p:cNvSpPr txBox="1">
                <a:spLocks noChangeArrowheads="1"/>
              </p:cNvSpPr>
              <p:nvPr/>
            </p:nvSpPr>
            <p:spPr bwMode="auto">
              <a:xfrm>
                <a:off x="2426" y="1068"/>
                <a:ext cx="908" cy="366"/>
              </a:xfrm>
              <a:prstGeom prst="rect">
                <a:avLst/>
              </a:prstGeom>
              <a:noFill/>
              <a:ln>
                <a:noFill/>
              </a:ln>
              <a:effectLst/>
              <a:extLst>
                <a:ext uri="{909E8E84-426E-40DD-AFC4-6F175D3DCCD1}">
                  <a14:hiddenFill xmlns:a14="http://schemas.microsoft.com/office/drawing/2010/main">
                    <a:solidFill>
                      <a:srgbClr val="FFFFFF">
                        <a:alpha val="50195"/>
                      </a:srgbClr>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Zellkern einer Körperzelle</a:t>
                </a:r>
              </a:p>
            </p:txBody>
          </p:sp>
        </p:grpSp>
        <p:grpSp>
          <p:nvGrpSpPr>
            <p:cNvPr id="6163" name="Group 79">
              <a:extLst>
                <a:ext uri="{FF2B5EF4-FFF2-40B4-BE49-F238E27FC236}">
                  <a16:creationId xmlns:a16="http://schemas.microsoft.com/office/drawing/2014/main" id="{E37BEE28-CC3D-DC98-906A-ACA000C9C300}"/>
                </a:ext>
              </a:extLst>
            </p:cNvPr>
            <p:cNvGrpSpPr>
              <a:grpSpLocks/>
            </p:cNvGrpSpPr>
            <p:nvPr/>
          </p:nvGrpSpPr>
          <p:grpSpPr bwMode="auto">
            <a:xfrm>
              <a:off x="2925" y="1630"/>
              <a:ext cx="1633" cy="951"/>
              <a:chOff x="2925" y="1630"/>
              <a:chExt cx="1633" cy="951"/>
            </a:xfrm>
          </p:grpSpPr>
          <p:grpSp>
            <p:nvGrpSpPr>
              <p:cNvPr id="6164" name="Group 80">
                <a:extLst>
                  <a:ext uri="{FF2B5EF4-FFF2-40B4-BE49-F238E27FC236}">
                    <a16:creationId xmlns:a16="http://schemas.microsoft.com/office/drawing/2014/main" id="{473664B1-3DF7-1C7E-AFB6-1659130172FC}"/>
                  </a:ext>
                </a:extLst>
              </p:cNvPr>
              <p:cNvGrpSpPr>
                <a:grpSpLocks/>
              </p:cNvGrpSpPr>
              <p:nvPr/>
            </p:nvGrpSpPr>
            <p:grpSpPr bwMode="auto">
              <a:xfrm>
                <a:off x="3515" y="1797"/>
                <a:ext cx="1043" cy="784"/>
                <a:chOff x="3515" y="1797"/>
                <a:chExt cx="1043" cy="784"/>
              </a:xfrm>
            </p:grpSpPr>
            <p:pic>
              <p:nvPicPr>
                <p:cNvPr id="6167" name="Picture 81" descr="schaf_weiss">
                  <a:extLst>
                    <a:ext uri="{FF2B5EF4-FFF2-40B4-BE49-F238E27FC236}">
                      <a16:creationId xmlns:a16="http://schemas.microsoft.com/office/drawing/2014/main" id="{4944FD12-C022-956B-96FE-A4F75C7E384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 y="1797"/>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8" name="Text Box 82">
                  <a:extLst>
                    <a:ext uri="{FF2B5EF4-FFF2-40B4-BE49-F238E27FC236}">
                      <a16:creationId xmlns:a16="http://schemas.microsoft.com/office/drawing/2014/main" id="{64681FDF-778A-56FD-9931-D38500C5E855}"/>
                    </a:ext>
                  </a:extLst>
                </p:cNvPr>
                <p:cNvSpPr txBox="1">
                  <a:spLocks noChangeArrowheads="1"/>
                </p:cNvSpPr>
                <p:nvPr/>
              </p:nvSpPr>
              <p:spPr bwMode="auto">
                <a:xfrm>
                  <a:off x="3696" y="1979"/>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C</a:t>
                  </a:r>
                </a:p>
              </p:txBody>
            </p:sp>
          </p:grpSp>
          <p:sp>
            <p:nvSpPr>
              <p:cNvPr id="6165" name="Line 83">
                <a:extLst>
                  <a:ext uri="{FF2B5EF4-FFF2-40B4-BE49-F238E27FC236}">
                    <a16:creationId xmlns:a16="http://schemas.microsoft.com/office/drawing/2014/main" id="{97C3BD33-E482-5DFA-4D0C-46A74C13F51C}"/>
                  </a:ext>
                </a:extLst>
              </p:cNvPr>
              <p:cNvSpPr>
                <a:spLocks noChangeShapeType="1"/>
              </p:cNvSpPr>
              <p:nvPr/>
            </p:nvSpPr>
            <p:spPr bwMode="auto">
              <a:xfrm>
                <a:off x="3016" y="2115"/>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6" name="Text Box 84">
                <a:extLst>
                  <a:ext uri="{FF2B5EF4-FFF2-40B4-BE49-F238E27FC236}">
                    <a16:creationId xmlns:a16="http://schemas.microsoft.com/office/drawing/2014/main" id="{E8848E9E-1882-E1CD-38C7-8DFE7DA58D94}"/>
                  </a:ext>
                </a:extLst>
              </p:cNvPr>
              <p:cNvSpPr txBox="1">
                <a:spLocks noChangeArrowheads="1"/>
              </p:cNvSpPr>
              <p:nvPr/>
            </p:nvSpPr>
            <p:spPr bwMode="auto">
              <a:xfrm>
                <a:off x="2925" y="1630"/>
                <a:ext cx="953"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a:t>Einpflanzung</a:t>
                </a:r>
              </a:p>
            </p:txBody>
          </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a:extLst>
            <a:ext uri="{FF2B5EF4-FFF2-40B4-BE49-F238E27FC236}">
              <a16:creationId xmlns:a16="http://schemas.microsoft.com/office/drawing/2014/main" id="{613D181D-C7D7-EE74-4AE9-B444D676E59A}"/>
            </a:ext>
          </a:extLst>
        </p:cNvPr>
        <p:cNvGrpSpPr/>
        <p:nvPr/>
      </p:nvGrpSpPr>
      <p:grpSpPr>
        <a:xfrm>
          <a:off x="0" y="0"/>
          <a:ext cx="0" cy="0"/>
          <a:chOff x="0" y="0"/>
          <a:chExt cx="0" cy="0"/>
        </a:xfrm>
      </p:grpSpPr>
      <p:sp>
        <p:nvSpPr>
          <p:cNvPr id="6146" name="Rectangle 2">
            <a:extLst>
              <a:ext uri="{FF2B5EF4-FFF2-40B4-BE49-F238E27FC236}">
                <a16:creationId xmlns:a16="http://schemas.microsoft.com/office/drawing/2014/main" id="{8D34A23D-6105-2D6A-88C0-6CA2BC2B2348}"/>
              </a:ext>
            </a:extLst>
          </p:cNvPr>
          <p:cNvSpPr>
            <a:spLocks noGrp="1" noChangeArrowheads="1"/>
          </p:cNvSpPr>
          <p:nvPr>
            <p:ph type="title"/>
          </p:nvPr>
        </p:nvSpPr>
        <p:spPr/>
        <p:txBody>
          <a:bodyPr/>
          <a:lstStyle/>
          <a:p>
            <a:r>
              <a:rPr lang="de-DE" altLang="de-DE"/>
              <a:t>Klonen eines ausgewachsenen Schafs</a:t>
            </a:r>
          </a:p>
        </p:txBody>
      </p:sp>
      <p:sp>
        <p:nvSpPr>
          <p:cNvPr id="6147" name="Text Box 3">
            <a:extLst>
              <a:ext uri="{FF2B5EF4-FFF2-40B4-BE49-F238E27FC236}">
                <a16:creationId xmlns:a16="http://schemas.microsoft.com/office/drawing/2014/main" id="{89347002-2B48-4E05-5FEA-122474BA14AB}"/>
              </a:ext>
            </a:extLst>
          </p:cNvPr>
          <p:cNvSpPr txBox="1">
            <a:spLocks noChangeArrowheads="1"/>
          </p:cNvSpPr>
          <p:nvPr/>
        </p:nvSpPr>
        <p:spPr bwMode="auto">
          <a:xfrm>
            <a:off x="5364163" y="5734050"/>
            <a:ext cx="20161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48" name="Text Box 4">
            <a:extLst>
              <a:ext uri="{FF2B5EF4-FFF2-40B4-BE49-F238E27FC236}">
                <a16:creationId xmlns:a16="http://schemas.microsoft.com/office/drawing/2014/main" id="{8FB9E7E0-70F9-903E-AF52-9E41115F6771}"/>
              </a:ext>
            </a:extLst>
          </p:cNvPr>
          <p:cNvSpPr txBox="1">
            <a:spLocks noChangeArrowheads="1"/>
          </p:cNvSpPr>
          <p:nvPr/>
        </p:nvSpPr>
        <p:spPr bwMode="auto">
          <a:xfrm>
            <a:off x="684213" y="2301875"/>
            <a:ext cx="18716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49" name="Text Box 5">
            <a:extLst>
              <a:ext uri="{FF2B5EF4-FFF2-40B4-BE49-F238E27FC236}">
                <a16:creationId xmlns:a16="http://schemas.microsoft.com/office/drawing/2014/main" id="{E97F5F6E-D3C1-BE3D-EEC5-43059567A66E}"/>
              </a:ext>
            </a:extLst>
          </p:cNvPr>
          <p:cNvSpPr txBox="1">
            <a:spLocks noChangeArrowheads="1"/>
          </p:cNvSpPr>
          <p:nvPr/>
        </p:nvSpPr>
        <p:spPr bwMode="auto">
          <a:xfrm>
            <a:off x="827088" y="2301875"/>
            <a:ext cx="180022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0" name="Text Box 6">
            <a:extLst>
              <a:ext uri="{FF2B5EF4-FFF2-40B4-BE49-F238E27FC236}">
                <a16:creationId xmlns:a16="http://schemas.microsoft.com/office/drawing/2014/main" id="{DEB69B2E-9AFB-63DF-89D2-286EB085809D}"/>
              </a:ext>
            </a:extLst>
          </p:cNvPr>
          <p:cNvSpPr txBox="1">
            <a:spLocks noChangeArrowheads="1"/>
          </p:cNvSpPr>
          <p:nvPr/>
        </p:nvSpPr>
        <p:spPr bwMode="auto">
          <a:xfrm>
            <a:off x="755650" y="4389438"/>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1" name="Text Box 7">
            <a:extLst>
              <a:ext uri="{FF2B5EF4-FFF2-40B4-BE49-F238E27FC236}">
                <a16:creationId xmlns:a16="http://schemas.microsoft.com/office/drawing/2014/main" id="{EA4073C1-955C-FA97-30ED-85DEC73FD58E}"/>
              </a:ext>
            </a:extLst>
          </p:cNvPr>
          <p:cNvSpPr txBox="1">
            <a:spLocks noChangeArrowheads="1"/>
          </p:cNvSpPr>
          <p:nvPr/>
        </p:nvSpPr>
        <p:spPr bwMode="auto">
          <a:xfrm>
            <a:off x="6372225" y="620713"/>
            <a:ext cx="187166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sp>
        <p:nvSpPr>
          <p:cNvPr id="6152" name="Text Box 8">
            <a:extLst>
              <a:ext uri="{FF2B5EF4-FFF2-40B4-BE49-F238E27FC236}">
                <a16:creationId xmlns:a16="http://schemas.microsoft.com/office/drawing/2014/main" id="{CDC5CCF3-271E-1BF8-68F5-1D85D4D4A35C}"/>
              </a:ext>
            </a:extLst>
          </p:cNvPr>
          <p:cNvSpPr txBox="1">
            <a:spLocks noChangeArrowheads="1"/>
          </p:cNvSpPr>
          <p:nvPr/>
        </p:nvSpPr>
        <p:spPr bwMode="auto">
          <a:xfrm>
            <a:off x="6516688" y="3021013"/>
            <a:ext cx="1798637"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endParaRPr lang="de-DE" altLang="de-DE" sz="1600"/>
          </a:p>
        </p:txBody>
      </p:sp>
      <p:grpSp>
        <p:nvGrpSpPr>
          <p:cNvPr id="6153" name="Group 47">
            <a:extLst>
              <a:ext uri="{FF2B5EF4-FFF2-40B4-BE49-F238E27FC236}">
                <a16:creationId xmlns:a16="http://schemas.microsoft.com/office/drawing/2014/main" id="{E30FC227-5BAA-2651-2800-8ABD6DC85D28}"/>
              </a:ext>
            </a:extLst>
          </p:cNvPr>
          <p:cNvGrpSpPr>
            <a:grpSpLocks/>
          </p:cNvGrpSpPr>
          <p:nvPr/>
        </p:nvGrpSpPr>
        <p:grpSpPr bwMode="auto">
          <a:xfrm>
            <a:off x="323850" y="1125538"/>
            <a:ext cx="8567738" cy="3835400"/>
            <a:chOff x="204" y="709"/>
            <a:chExt cx="5397" cy="2416"/>
          </a:xfrm>
        </p:grpSpPr>
        <p:grpSp>
          <p:nvGrpSpPr>
            <p:cNvPr id="6154" name="Group 48">
              <a:extLst>
                <a:ext uri="{FF2B5EF4-FFF2-40B4-BE49-F238E27FC236}">
                  <a16:creationId xmlns:a16="http://schemas.microsoft.com/office/drawing/2014/main" id="{0F2A2AB5-2463-5E27-8960-B6BBC90EC604}"/>
                </a:ext>
              </a:extLst>
            </p:cNvPr>
            <p:cNvGrpSpPr>
              <a:grpSpLocks/>
            </p:cNvGrpSpPr>
            <p:nvPr/>
          </p:nvGrpSpPr>
          <p:grpSpPr bwMode="auto">
            <a:xfrm>
              <a:off x="204" y="709"/>
              <a:ext cx="1052" cy="785"/>
              <a:chOff x="204" y="709"/>
              <a:chExt cx="1052" cy="785"/>
            </a:xfrm>
          </p:grpSpPr>
          <p:pic>
            <p:nvPicPr>
              <p:cNvPr id="6189" name="Picture 49" descr="schaf_braun">
                <a:extLst>
                  <a:ext uri="{FF2B5EF4-FFF2-40B4-BE49-F238E27FC236}">
                    <a16:creationId xmlns:a16="http://schemas.microsoft.com/office/drawing/2014/main" id="{37DB9E40-1980-06D7-6725-27BDFCD984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4" y="709"/>
                <a:ext cx="1052" cy="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90" name="Text Box 50">
                <a:extLst>
                  <a:ext uri="{FF2B5EF4-FFF2-40B4-BE49-F238E27FC236}">
                    <a16:creationId xmlns:a16="http://schemas.microsoft.com/office/drawing/2014/main" id="{EF8D3626-E8CA-BA2A-DFAB-2A4748DD4D14}"/>
                  </a:ext>
                </a:extLst>
              </p:cNvPr>
              <p:cNvSpPr txBox="1">
                <a:spLocks noChangeArrowheads="1"/>
              </p:cNvSpPr>
              <p:nvPr/>
            </p:nvSpPr>
            <p:spPr bwMode="auto">
              <a:xfrm>
                <a:off x="385" y="85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A</a:t>
                </a:r>
              </a:p>
            </p:txBody>
          </p:sp>
        </p:grpSp>
        <p:grpSp>
          <p:nvGrpSpPr>
            <p:cNvPr id="6155" name="Group 51">
              <a:extLst>
                <a:ext uri="{FF2B5EF4-FFF2-40B4-BE49-F238E27FC236}">
                  <a16:creationId xmlns:a16="http://schemas.microsoft.com/office/drawing/2014/main" id="{C82A14E3-962B-DA5E-F2E3-A818F2162182}"/>
                </a:ext>
              </a:extLst>
            </p:cNvPr>
            <p:cNvGrpSpPr>
              <a:grpSpLocks/>
            </p:cNvGrpSpPr>
            <p:nvPr/>
          </p:nvGrpSpPr>
          <p:grpSpPr bwMode="auto">
            <a:xfrm>
              <a:off x="204" y="2341"/>
              <a:ext cx="1043" cy="784"/>
              <a:chOff x="204" y="2341"/>
              <a:chExt cx="1043" cy="784"/>
            </a:xfrm>
          </p:grpSpPr>
          <p:pic>
            <p:nvPicPr>
              <p:cNvPr id="6187" name="Picture 52" descr="schaf_weiss">
                <a:extLst>
                  <a:ext uri="{FF2B5EF4-FFF2-40B4-BE49-F238E27FC236}">
                    <a16:creationId xmlns:a16="http://schemas.microsoft.com/office/drawing/2014/main" id="{AA93597C-B62D-D1D8-12D1-9C18691F21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 y="2341"/>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8" name="Text Box 53">
                <a:extLst>
                  <a:ext uri="{FF2B5EF4-FFF2-40B4-BE49-F238E27FC236}">
                    <a16:creationId xmlns:a16="http://schemas.microsoft.com/office/drawing/2014/main" id="{DB33017F-761D-F686-795D-ED35C822F0CB}"/>
                  </a:ext>
                </a:extLst>
              </p:cNvPr>
              <p:cNvSpPr txBox="1">
                <a:spLocks noChangeArrowheads="1"/>
              </p:cNvSpPr>
              <p:nvPr/>
            </p:nvSpPr>
            <p:spPr bwMode="auto">
              <a:xfrm>
                <a:off x="340" y="2523"/>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B</a:t>
                </a:r>
              </a:p>
            </p:txBody>
          </p:sp>
        </p:grpSp>
        <p:pic>
          <p:nvPicPr>
            <p:cNvPr id="6185" name="Picture 55" descr="schaf_braun">
              <a:extLst>
                <a:ext uri="{FF2B5EF4-FFF2-40B4-BE49-F238E27FC236}">
                  <a16:creationId xmlns:a16="http://schemas.microsoft.com/office/drawing/2014/main" id="{EE628CDA-080F-AC13-6206-8EB524B655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0" y="1888"/>
              <a:ext cx="771" cy="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7" name="Line 57">
              <a:extLst>
                <a:ext uri="{FF2B5EF4-FFF2-40B4-BE49-F238E27FC236}">
                  <a16:creationId xmlns:a16="http://schemas.microsoft.com/office/drawing/2014/main" id="{6044836E-1723-EB6A-EF3A-CE886C488460}"/>
                </a:ext>
              </a:extLst>
            </p:cNvPr>
            <p:cNvSpPr>
              <a:spLocks noChangeShapeType="1"/>
            </p:cNvSpPr>
            <p:nvPr/>
          </p:nvSpPr>
          <p:spPr bwMode="auto">
            <a:xfrm>
              <a:off x="4377" y="2115"/>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nvGrpSpPr>
            <p:cNvPr id="6158" name="Group 58">
              <a:extLst>
                <a:ext uri="{FF2B5EF4-FFF2-40B4-BE49-F238E27FC236}">
                  <a16:creationId xmlns:a16="http://schemas.microsoft.com/office/drawing/2014/main" id="{265F4315-9FA9-8247-DA2E-71CB2E121E17}"/>
                </a:ext>
              </a:extLst>
            </p:cNvPr>
            <p:cNvGrpSpPr>
              <a:grpSpLocks/>
            </p:cNvGrpSpPr>
            <p:nvPr/>
          </p:nvGrpSpPr>
          <p:grpSpPr bwMode="auto">
            <a:xfrm>
              <a:off x="1047" y="981"/>
              <a:ext cx="1152" cy="1023"/>
              <a:chOff x="1047" y="981"/>
              <a:chExt cx="1152" cy="1023"/>
            </a:xfrm>
          </p:grpSpPr>
          <p:pic>
            <p:nvPicPr>
              <p:cNvPr id="6182" name="Picture 59" descr="klonen1">
                <a:extLst>
                  <a:ext uri="{FF2B5EF4-FFF2-40B4-BE49-F238E27FC236}">
                    <a16:creationId xmlns:a16="http://schemas.microsoft.com/office/drawing/2014/main" id="{BEF11C39-74E1-8724-5358-9DF1EF6FEDF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19" y="981"/>
                <a:ext cx="68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3" name="Line 60">
                <a:extLst>
                  <a:ext uri="{FF2B5EF4-FFF2-40B4-BE49-F238E27FC236}">
                    <a16:creationId xmlns:a16="http://schemas.microsoft.com/office/drawing/2014/main" id="{4D440E13-0E2D-B60B-4A9D-32FF40DC154B}"/>
                  </a:ext>
                </a:extLst>
              </p:cNvPr>
              <p:cNvSpPr>
                <a:spLocks noChangeShapeType="1"/>
              </p:cNvSpPr>
              <p:nvPr/>
            </p:nvSpPr>
            <p:spPr bwMode="auto">
              <a:xfrm>
                <a:off x="1066" y="1117"/>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84" name="Text Box 61">
                <a:extLst>
                  <a:ext uri="{FF2B5EF4-FFF2-40B4-BE49-F238E27FC236}">
                    <a16:creationId xmlns:a16="http://schemas.microsoft.com/office/drawing/2014/main" id="{8A780FA0-E581-655A-A1EF-F273D1A76EF4}"/>
                  </a:ext>
                </a:extLst>
              </p:cNvPr>
              <p:cNvSpPr txBox="1">
                <a:spLocks noChangeArrowheads="1"/>
              </p:cNvSpPr>
              <p:nvPr/>
            </p:nvSpPr>
            <p:spPr bwMode="auto">
              <a:xfrm>
                <a:off x="1047" y="1403"/>
                <a:ext cx="1134" cy="6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solidFill>
                      <a:srgbClr val="FFFFFF"/>
                    </a:solidFill>
                  </a:rPr>
                  <a:t>Entnahme von</a:t>
                </a:r>
                <a:br>
                  <a:rPr lang="de-DE" altLang="de-DE" sz="1600" dirty="0">
                    <a:solidFill>
                      <a:srgbClr val="FFFFFF"/>
                    </a:solidFill>
                  </a:rPr>
                </a:br>
                <a:r>
                  <a:rPr lang="de-DE" altLang="de-DE" sz="1600" dirty="0">
                    <a:solidFill>
                      <a:srgbClr val="FFFFFF"/>
                    </a:solidFill>
                  </a:rPr>
                  <a:t>Körperzellen</a:t>
                </a:r>
              </a:p>
              <a:p>
                <a:pPr eaLnBrk="1" hangingPunct="1">
                  <a:spcBef>
                    <a:spcPct val="50000"/>
                  </a:spcBef>
                </a:pPr>
                <a:endParaRPr lang="de-DE" altLang="de-DE" sz="1600" dirty="0">
                  <a:solidFill>
                    <a:srgbClr val="FFFFFF"/>
                  </a:solidFill>
                </a:endParaRPr>
              </a:p>
            </p:txBody>
          </p:sp>
        </p:grpSp>
        <p:grpSp>
          <p:nvGrpSpPr>
            <p:cNvPr id="6159" name="Group 62">
              <a:extLst>
                <a:ext uri="{FF2B5EF4-FFF2-40B4-BE49-F238E27FC236}">
                  <a16:creationId xmlns:a16="http://schemas.microsoft.com/office/drawing/2014/main" id="{35A10DA9-4108-286E-01B2-683475643654}"/>
                </a:ext>
              </a:extLst>
            </p:cNvPr>
            <p:cNvGrpSpPr>
              <a:grpSpLocks/>
            </p:cNvGrpSpPr>
            <p:nvPr/>
          </p:nvGrpSpPr>
          <p:grpSpPr bwMode="auto">
            <a:xfrm>
              <a:off x="1020" y="2478"/>
              <a:ext cx="1270" cy="536"/>
              <a:chOff x="1020" y="2478"/>
              <a:chExt cx="1270" cy="536"/>
            </a:xfrm>
          </p:grpSpPr>
          <p:pic>
            <p:nvPicPr>
              <p:cNvPr id="6179" name="Picture 63" descr="klonen2">
                <a:extLst>
                  <a:ext uri="{FF2B5EF4-FFF2-40B4-BE49-F238E27FC236}">
                    <a16:creationId xmlns:a16="http://schemas.microsoft.com/office/drawing/2014/main" id="{4AA93551-B69B-372A-80FB-B664ABF361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4" y="2478"/>
                <a:ext cx="816" cy="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80" name="Line 64">
                <a:extLst>
                  <a:ext uri="{FF2B5EF4-FFF2-40B4-BE49-F238E27FC236}">
                    <a16:creationId xmlns:a16="http://schemas.microsoft.com/office/drawing/2014/main" id="{75CDFF29-34AC-2CC6-7B3C-5815EF1575E6}"/>
                  </a:ext>
                </a:extLst>
              </p:cNvPr>
              <p:cNvSpPr>
                <a:spLocks noChangeShapeType="1"/>
              </p:cNvSpPr>
              <p:nvPr/>
            </p:nvSpPr>
            <p:spPr bwMode="auto">
              <a:xfrm>
                <a:off x="1020" y="2750"/>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60" name="Group 66">
              <a:extLst>
                <a:ext uri="{FF2B5EF4-FFF2-40B4-BE49-F238E27FC236}">
                  <a16:creationId xmlns:a16="http://schemas.microsoft.com/office/drawing/2014/main" id="{8450599D-62F5-9BB3-C585-5DF297D6C4E1}"/>
                </a:ext>
              </a:extLst>
            </p:cNvPr>
            <p:cNvGrpSpPr>
              <a:grpSpLocks/>
            </p:cNvGrpSpPr>
            <p:nvPr/>
          </p:nvGrpSpPr>
          <p:grpSpPr bwMode="auto">
            <a:xfrm>
              <a:off x="1791" y="1570"/>
              <a:ext cx="1452" cy="1109"/>
              <a:chOff x="1791" y="1570"/>
              <a:chExt cx="1452" cy="1109"/>
            </a:xfrm>
          </p:grpSpPr>
          <p:pic>
            <p:nvPicPr>
              <p:cNvPr id="6177" name="Picture 67" descr="klonen3">
                <a:extLst>
                  <a:ext uri="{FF2B5EF4-FFF2-40B4-BE49-F238E27FC236}">
                    <a16:creationId xmlns:a16="http://schemas.microsoft.com/office/drawing/2014/main" id="{A5AE9F0B-835B-AB8B-972C-291918C46F9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26" y="1570"/>
                <a:ext cx="798" cy="1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78" name="Text Box 68">
                <a:extLst>
                  <a:ext uri="{FF2B5EF4-FFF2-40B4-BE49-F238E27FC236}">
                    <a16:creationId xmlns:a16="http://schemas.microsoft.com/office/drawing/2014/main" id="{3CE88725-6109-3E1C-2221-91D111A5DB60}"/>
                  </a:ext>
                </a:extLst>
              </p:cNvPr>
              <p:cNvSpPr txBox="1">
                <a:spLocks noChangeArrowheads="1"/>
              </p:cNvSpPr>
              <p:nvPr/>
            </p:nvSpPr>
            <p:spPr bwMode="auto">
              <a:xfrm>
                <a:off x="1791" y="2160"/>
                <a:ext cx="1452" cy="291"/>
              </a:xfrm>
              <a:prstGeom prst="rect">
                <a:avLst/>
              </a:prstGeom>
              <a:solidFill>
                <a:srgbClr val="FFFFFF"/>
              </a:solidFill>
              <a:ln w="6350">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400" dirty="0">
                    <a:solidFill>
                      <a:srgbClr val="FFFFFF"/>
                    </a:solidFill>
                  </a:rPr>
                  <a:t>Verschmelzung</a:t>
                </a:r>
              </a:p>
            </p:txBody>
          </p:sp>
        </p:grpSp>
        <p:grpSp>
          <p:nvGrpSpPr>
            <p:cNvPr id="6173" name="Group 70">
              <a:extLst>
                <a:ext uri="{FF2B5EF4-FFF2-40B4-BE49-F238E27FC236}">
                  <a16:creationId xmlns:a16="http://schemas.microsoft.com/office/drawing/2014/main" id="{50034FDB-E290-E6C3-009E-C4E3BD547560}"/>
                </a:ext>
              </a:extLst>
            </p:cNvPr>
            <p:cNvGrpSpPr>
              <a:grpSpLocks/>
            </p:cNvGrpSpPr>
            <p:nvPr/>
          </p:nvGrpSpPr>
          <p:grpSpPr bwMode="auto">
            <a:xfrm>
              <a:off x="2290" y="2478"/>
              <a:ext cx="499" cy="272"/>
              <a:chOff x="2290" y="2478"/>
              <a:chExt cx="499" cy="272"/>
            </a:xfrm>
          </p:grpSpPr>
          <p:sp>
            <p:nvSpPr>
              <p:cNvPr id="6175" name="Line 71">
                <a:extLst>
                  <a:ext uri="{FF2B5EF4-FFF2-40B4-BE49-F238E27FC236}">
                    <a16:creationId xmlns:a16="http://schemas.microsoft.com/office/drawing/2014/main" id="{5A4F0FC8-9702-9386-64FF-1EB118934651}"/>
                  </a:ext>
                </a:extLst>
              </p:cNvPr>
              <p:cNvSpPr>
                <a:spLocks noChangeShapeType="1"/>
              </p:cNvSpPr>
              <p:nvPr/>
            </p:nvSpPr>
            <p:spPr bwMode="auto">
              <a:xfrm>
                <a:off x="2290" y="2750"/>
                <a:ext cx="18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76" name="Line 72">
                <a:extLst>
                  <a:ext uri="{FF2B5EF4-FFF2-40B4-BE49-F238E27FC236}">
                    <a16:creationId xmlns:a16="http://schemas.microsoft.com/office/drawing/2014/main" id="{BECAB561-29A7-0BF1-C2B8-A1BC97729677}"/>
                  </a:ext>
                </a:extLst>
              </p:cNvPr>
              <p:cNvSpPr>
                <a:spLocks noChangeShapeType="1"/>
              </p:cNvSpPr>
              <p:nvPr/>
            </p:nvSpPr>
            <p:spPr bwMode="auto">
              <a:xfrm flipV="1">
                <a:off x="2472" y="2478"/>
                <a:ext cx="317" cy="27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grpSp>
          <p:nvGrpSpPr>
            <p:cNvPr id="6162" name="Group 74">
              <a:extLst>
                <a:ext uri="{FF2B5EF4-FFF2-40B4-BE49-F238E27FC236}">
                  <a16:creationId xmlns:a16="http://schemas.microsoft.com/office/drawing/2014/main" id="{10BB16B0-C8F1-DDF4-576F-ACD7B1FABBF5}"/>
                </a:ext>
              </a:extLst>
            </p:cNvPr>
            <p:cNvGrpSpPr>
              <a:grpSpLocks/>
            </p:cNvGrpSpPr>
            <p:nvPr/>
          </p:nvGrpSpPr>
          <p:grpSpPr bwMode="auto">
            <a:xfrm>
              <a:off x="2245" y="842"/>
              <a:ext cx="1771" cy="774"/>
              <a:chOff x="2245" y="842"/>
              <a:chExt cx="1771" cy="774"/>
            </a:xfrm>
          </p:grpSpPr>
          <p:grpSp>
            <p:nvGrpSpPr>
              <p:cNvPr id="6169" name="Group 75">
                <a:extLst>
                  <a:ext uri="{FF2B5EF4-FFF2-40B4-BE49-F238E27FC236}">
                    <a16:creationId xmlns:a16="http://schemas.microsoft.com/office/drawing/2014/main" id="{21E74091-876A-6285-F010-907C1D362B09}"/>
                  </a:ext>
                </a:extLst>
              </p:cNvPr>
              <p:cNvGrpSpPr>
                <a:grpSpLocks/>
              </p:cNvGrpSpPr>
              <p:nvPr/>
            </p:nvGrpSpPr>
            <p:grpSpPr bwMode="auto">
              <a:xfrm>
                <a:off x="2245" y="1117"/>
                <a:ext cx="272" cy="499"/>
                <a:chOff x="2245" y="1117"/>
                <a:chExt cx="272" cy="499"/>
              </a:xfrm>
            </p:grpSpPr>
            <p:sp>
              <p:nvSpPr>
                <p:cNvPr id="6171" name="Line 76">
                  <a:extLst>
                    <a:ext uri="{FF2B5EF4-FFF2-40B4-BE49-F238E27FC236}">
                      <a16:creationId xmlns:a16="http://schemas.microsoft.com/office/drawing/2014/main" id="{6D55B2B7-6ABF-8BA5-DC72-A63F076079A1}"/>
                    </a:ext>
                  </a:extLst>
                </p:cNvPr>
                <p:cNvSpPr>
                  <a:spLocks noChangeShapeType="1"/>
                </p:cNvSpPr>
                <p:nvPr/>
              </p:nvSpPr>
              <p:spPr bwMode="auto">
                <a:xfrm>
                  <a:off x="2245" y="1117"/>
                  <a:ext cx="136"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72" name="Line 77">
                  <a:extLst>
                    <a:ext uri="{FF2B5EF4-FFF2-40B4-BE49-F238E27FC236}">
                      <a16:creationId xmlns:a16="http://schemas.microsoft.com/office/drawing/2014/main" id="{AE59BEF2-6C21-638C-B24D-3053AE774952}"/>
                    </a:ext>
                  </a:extLst>
                </p:cNvPr>
                <p:cNvSpPr>
                  <a:spLocks noChangeShapeType="1"/>
                </p:cNvSpPr>
                <p:nvPr/>
              </p:nvSpPr>
              <p:spPr bwMode="auto">
                <a:xfrm>
                  <a:off x="2381" y="1117"/>
                  <a:ext cx="136" cy="49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grpSp>
          <p:sp>
            <p:nvSpPr>
              <p:cNvPr id="6170" name="Text Box 78">
                <a:extLst>
                  <a:ext uri="{FF2B5EF4-FFF2-40B4-BE49-F238E27FC236}">
                    <a16:creationId xmlns:a16="http://schemas.microsoft.com/office/drawing/2014/main" id="{82C01D0D-AC14-390F-C1C8-BCCD510135C1}"/>
                  </a:ext>
                </a:extLst>
              </p:cNvPr>
              <p:cNvSpPr txBox="1">
                <a:spLocks noChangeArrowheads="1"/>
              </p:cNvSpPr>
              <p:nvPr/>
            </p:nvSpPr>
            <p:spPr bwMode="auto">
              <a:xfrm>
                <a:off x="2488" y="842"/>
                <a:ext cx="1528" cy="6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rgbClr val="FFFFFF">
                        <a:alpha val="50195"/>
                      </a:srgbClr>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solidFill>
                      <a:srgbClr val="FFFFFF"/>
                    </a:solidFill>
                  </a:rPr>
                  <a:t>Zellkern einer Körperzelle</a:t>
                </a:r>
              </a:p>
              <a:p>
                <a:pPr eaLnBrk="1" hangingPunct="1">
                  <a:spcBef>
                    <a:spcPct val="50000"/>
                  </a:spcBef>
                </a:pPr>
                <a:endParaRPr lang="de-DE" altLang="de-DE" sz="1600" dirty="0">
                  <a:solidFill>
                    <a:srgbClr val="FFFFFF"/>
                  </a:solidFill>
                </a:endParaRPr>
              </a:p>
            </p:txBody>
          </p:sp>
        </p:grpSp>
        <p:grpSp>
          <p:nvGrpSpPr>
            <p:cNvPr id="6163" name="Group 79">
              <a:extLst>
                <a:ext uri="{FF2B5EF4-FFF2-40B4-BE49-F238E27FC236}">
                  <a16:creationId xmlns:a16="http://schemas.microsoft.com/office/drawing/2014/main" id="{9207B398-AF39-85BA-1D3B-D7E014E763C4}"/>
                </a:ext>
              </a:extLst>
            </p:cNvPr>
            <p:cNvGrpSpPr>
              <a:grpSpLocks/>
            </p:cNvGrpSpPr>
            <p:nvPr/>
          </p:nvGrpSpPr>
          <p:grpSpPr bwMode="auto">
            <a:xfrm>
              <a:off x="2808" y="1578"/>
              <a:ext cx="1750" cy="1003"/>
              <a:chOff x="2808" y="1578"/>
              <a:chExt cx="1750" cy="1003"/>
            </a:xfrm>
          </p:grpSpPr>
          <p:grpSp>
            <p:nvGrpSpPr>
              <p:cNvPr id="6164" name="Group 80">
                <a:extLst>
                  <a:ext uri="{FF2B5EF4-FFF2-40B4-BE49-F238E27FC236}">
                    <a16:creationId xmlns:a16="http://schemas.microsoft.com/office/drawing/2014/main" id="{5BA2CB69-2151-DEF0-31C3-473FFCE44023}"/>
                  </a:ext>
                </a:extLst>
              </p:cNvPr>
              <p:cNvGrpSpPr>
                <a:grpSpLocks/>
              </p:cNvGrpSpPr>
              <p:nvPr/>
            </p:nvGrpSpPr>
            <p:grpSpPr bwMode="auto">
              <a:xfrm>
                <a:off x="3515" y="1797"/>
                <a:ext cx="1043" cy="784"/>
                <a:chOff x="3515" y="1797"/>
                <a:chExt cx="1043" cy="784"/>
              </a:xfrm>
            </p:grpSpPr>
            <p:pic>
              <p:nvPicPr>
                <p:cNvPr id="6167" name="Picture 81" descr="schaf_weiss">
                  <a:extLst>
                    <a:ext uri="{FF2B5EF4-FFF2-40B4-BE49-F238E27FC236}">
                      <a16:creationId xmlns:a16="http://schemas.microsoft.com/office/drawing/2014/main" id="{DAD3AD99-4FC7-21CF-86B1-27B081DF1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15" y="1797"/>
                  <a:ext cx="1043" cy="7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68" name="Text Box 82">
                  <a:extLst>
                    <a:ext uri="{FF2B5EF4-FFF2-40B4-BE49-F238E27FC236}">
                      <a16:creationId xmlns:a16="http://schemas.microsoft.com/office/drawing/2014/main" id="{00BA87DB-E257-4789-A5FB-1D0214E3EE1B}"/>
                    </a:ext>
                  </a:extLst>
                </p:cNvPr>
                <p:cNvSpPr txBox="1">
                  <a:spLocks noChangeArrowheads="1"/>
                </p:cNvSpPr>
                <p:nvPr/>
              </p:nvSpPr>
              <p:spPr bwMode="auto">
                <a:xfrm>
                  <a:off x="3696" y="1979"/>
                  <a:ext cx="49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200"/>
                    <a:t>Schaf C</a:t>
                  </a:r>
                </a:p>
              </p:txBody>
            </p:sp>
          </p:grpSp>
          <p:sp>
            <p:nvSpPr>
              <p:cNvPr id="6165" name="Line 83">
                <a:extLst>
                  <a:ext uri="{FF2B5EF4-FFF2-40B4-BE49-F238E27FC236}">
                    <a16:creationId xmlns:a16="http://schemas.microsoft.com/office/drawing/2014/main" id="{1DB1EBA6-9CD5-069D-2657-56134024F118}"/>
                  </a:ext>
                </a:extLst>
              </p:cNvPr>
              <p:cNvSpPr>
                <a:spLocks noChangeShapeType="1"/>
              </p:cNvSpPr>
              <p:nvPr/>
            </p:nvSpPr>
            <p:spPr bwMode="auto">
              <a:xfrm>
                <a:off x="3016" y="2115"/>
                <a:ext cx="40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AT"/>
              </a:p>
            </p:txBody>
          </p:sp>
          <p:sp>
            <p:nvSpPr>
              <p:cNvPr id="6166" name="Text Box 84">
                <a:extLst>
                  <a:ext uri="{FF2B5EF4-FFF2-40B4-BE49-F238E27FC236}">
                    <a16:creationId xmlns:a16="http://schemas.microsoft.com/office/drawing/2014/main" id="{291193C8-239D-AB36-8D5C-D82B43016346}"/>
                  </a:ext>
                </a:extLst>
              </p:cNvPr>
              <p:cNvSpPr txBox="1">
                <a:spLocks noChangeArrowheads="1"/>
              </p:cNvSpPr>
              <p:nvPr/>
            </p:nvSpPr>
            <p:spPr bwMode="auto">
              <a:xfrm>
                <a:off x="2808" y="1578"/>
                <a:ext cx="1452" cy="252"/>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2000" dirty="0">
                    <a:solidFill>
                      <a:srgbClr val="FFFFFF"/>
                    </a:solidFill>
                  </a:rPr>
                  <a:t>Einpflanzung</a:t>
                </a:r>
              </a:p>
            </p:txBody>
          </p:sp>
        </p:grpSp>
      </p:grpSp>
      <p:sp>
        <p:nvSpPr>
          <p:cNvPr id="2" name="Text Box 61">
            <a:extLst>
              <a:ext uri="{FF2B5EF4-FFF2-40B4-BE49-F238E27FC236}">
                <a16:creationId xmlns:a16="http://schemas.microsoft.com/office/drawing/2014/main" id="{AB5DF3C5-141E-52AA-3E95-8EDA46A2A35E}"/>
              </a:ext>
            </a:extLst>
          </p:cNvPr>
          <p:cNvSpPr txBox="1">
            <a:spLocks noChangeArrowheads="1"/>
          </p:cNvSpPr>
          <p:nvPr/>
        </p:nvSpPr>
        <p:spPr bwMode="auto">
          <a:xfrm>
            <a:off x="1187450" y="5026818"/>
            <a:ext cx="1800225" cy="9540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solidFill>
                  <a:srgbClr val="FFFFFF"/>
                </a:solidFill>
              </a:rPr>
              <a:t>Entnahme von</a:t>
            </a:r>
            <a:br>
              <a:rPr lang="de-DE" altLang="de-DE" sz="1600" dirty="0">
                <a:solidFill>
                  <a:srgbClr val="FFFFFF"/>
                </a:solidFill>
              </a:rPr>
            </a:br>
            <a:r>
              <a:rPr lang="de-DE" altLang="de-DE" sz="1600" dirty="0">
                <a:solidFill>
                  <a:srgbClr val="FFFFFF"/>
                </a:solidFill>
              </a:rPr>
              <a:t>Körperzellen</a:t>
            </a:r>
          </a:p>
          <a:p>
            <a:pPr eaLnBrk="1" hangingPunct="1">
              <a:spcBef>
                <a:spcPct val="50000"/>
              </a:spcBef>
            </a:pPr>
            <a:endParaRPr lang="de-DE" altLang="de-DE" sz="1600" dirty="0">
              <a:solidFill>
                <a:srgbClr val="FFFFFF"/>
              </a:solidFill>
            </a:endParaRPr>
          </a:p>
        </p:txBody>
      </p:sp>
      <p:sp>
        <p:nvSpPr>
          <p:cNvPr id="3" name="Text Box 61">
            <a:extLst>
              <a:ext uri="{FF2B5EF4-FFF2-40B4-BE49-F238E27FC236}">
                <a16:creationId xmlns:a16="http://schemas.microsoft.com/office/drawing/2014/main" id="{6A675009-39C3-E395-0CF6-64FD96A1521D}"/>
              </a:ext>
            </a:extLst>
          </p:cNvPr>
          <p:cNvSpPr txBox="1">
            <a:spLocks noChangeArrowheads="1"/>
          </p:cNvSpPr>
          <p:nvPr/>
        </p:nvSpPr>
        <p:spPr bwMode="auto">
          <a:xfrm>
            <a:off x="3635375" y="4602164"/>
            <a:ext cx="1800225" cy="9540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solidFill>
                  <a:srgbClr val="FFFFFF"/>
                </a:solidFill>
              </a:rPr>
              <a:t>Entnahme von</a:t>
            </a:r>
            <a:br>
              <a:rPr lang="de-DE" altLang="de-DE" sz="1600" dirty="0">
                <a:solidFill>
                  <a:srgbClr val="FFFFFF"/>
                </a:solidFill>
              </a:rPr>
            </a:br>
            <a:r>
              <a:rPr lang="de-DE" altLang="de-DE" sz="1600" dirty="0">
                <a:solidFill>
                  <a:srgbClr val="FFFFFF"/>
                </a:solidFill>
              </a:rPr>
              <a:t>Körperzellen</a:t>
            </a:r>
          </a:p>
          <a:p>
            <a:pPr eaLnBrk="1" hangingPunct="1">
              <a:spcBef>
                <a:spcPct val="50000"/>
              </a:spcBef>
            </a:pPr>
            <a:endParaRPr lang="de-DE" altLang="de-DE" sz="1600" dirty="0">
              <a:solidFill>
                <a:srgbClr val="FFFFFF"/>
              </a:solidFill>
            </a:endParaRPr>
          </a:p>
        </p:txBody>
      </p:sp>
      <p:sp>
        <p:nvSpPr>
          <p:cNvPr id="4" name="Text Box 61">
            <a:extLst>
              <a:ext uri="{FF2B5EF4-FFF2-40B4-BE49-F238E27FC236}">
                <a16:creationId xmlns:a16="http://schemas.microsoft.com/office/drawing/2014/main" id="{853B00CF-ABBA-E05C-442C-91A6DCE47CA3}"/>
              </a:ext>
            </a:extLst>
          </p:cNvPr>
          <p:cNvSpPr txBox="1">
            <a:spLocks noChangeArrowheads="1"/>
          </p:cNvSpPr>
          <p:nvPr/>
        </p:nvSpPr>
        <p:spPr bwMode="auto">
          <a:xfrm>
            <a:off x="7019925" y="4040186"/>
            <a:ext cx="1800225" cy="954088"/>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spcBef>
                <a:spcPct val="50000"/>
              </a:spcBef>
            </a:pPr>
            <a:r>
              <a:rPr lang="de-DE" altLang="de-DE" sz="1600" dirty="0">
                <a:solidFill>
                  <a:srgbClr val="FFFFFF"/>
                </a:solidFill>
              </a:rPr>
              <a:t>Entnahme von</a:t>
            </a:r>
            <a:br>
              <a:rPr lang="de-DE" altLang="de-DE" sz="1600" dirty="0">
                <a:solidFill>
                  <a:srgbClr val="FFFFFF"/>
                </a:solidFill>
              </a:rPr>
            </a:br>
            <a:r>
              <a:rPr lang="de-DE" altLang="de-DE" sz="1600" dirty="0">
                <a:solidFill>
                  <a:srgbClr val="FFFFFF"/>
                </a:solidFill>
              </a:rPr>
              <a:t>Körperzellen</a:t>
            </a:r>
          </a:p>
          <a:p>
            <a:pPr eaLnBrk="1" hangingPunct="1">
              <a:spcBef>
                <a:spcPct val="50000"/>
              </a:spcBef>
            </a:pPr>
            <a:endParaRPr lang="de-DE" altLang="de-DE" sz="1600" dirty="0">
              <a:solidFill>
                <a:srgbClr val="FFFFFF"/>
              </a:solidFill>
            </a:endParaRPr>
          </a:p>
        </p:txBody>
      </p:sp>
    </p:spTree>
    <p:extLst>
      <p:ext uri="{BB962C8B-B14F-4D97-AF65-F5344CB8AC3E}">
        <p14:creationId xmlns:p14="http://schemas.microsoft.com/office/powerpoint/2010/main" val="29888534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450B80B9-94CC-CC62-105B-114A336F690B}"/>
              </a:ext>
            </a:extLst>
          </p:cNvPr>
          <p:cNvSpPr>
            <a:spLocks noGrp="1" noChangeArrowheads="1"/>
          </p:cNvSpPr>
          <p:nvPr>
            <p:ph type="title" idx="4294967295"/>
          </p:nvPr>
        </p:nvSpPr>
        <p:spPr/>
        <p:txBody>
          <a:bodyPr/>
          <a:lstStyle/>
          <a:p>
            <a:pPr eaLnBrk="1" hangingPunct="1"/>
            <a:r>
              <a:rPr lang="de-DE" altLang="de-DE"/>
              <a:t>Tafelbildinfo</a:t>
            </a:r>
          </a:p>
        </p:txBody>
      </p:sp>
      <p:sp>
        <p:nvSpPr>
          <p:cNvPr id="7171" name="Rectangle 5">
            <a:extLst>
              <a:ext uri="{FF2B5EF4-FFF2-40B4-BE49-F238E27FC236}">
                <a16:creationId xmlns:a16="http://schemas.microsoft.com/office/drawing/2014/main" id="{17290F67-4AF4-8BDC-6425-4C974D2E5481}"/>
              </a:ext>
            </a:extLst>
          </p:cNvPr>
          <p:cNvSpPr>
            <a:spLocks noChangeArrowheads="1"/>
          </p:cNvSpPr>
          <p:nvPr/>
        </p:nvSpPr>
        <p:spPr bwMode="auto">
          <a:xfrm>
            <a:off x="0" y="6237288"/>
            <a:ext cx="9144000" cy="620712"/>
          </a:xfrm>
          <a:prstGeom prst="rect">
            <a:avLst/>
          </a:prstGeom>
          <a:solidFill>
            <a:srgbClr val="CDB4FE"/>
          </a:solidFill>
          <a:ln>
            <a:noFill/>
          </a:ln>
          <a:extLs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endParaRPr lang="de-DE" altLang="de-DE" sz="3800">
              <a:latin typeface="Arial" panose="020B0604020202020204" pitchFamily="34" charset="0"/>
            </a:endParaRPr>
          </a:p>
        </p:txBody>
      </p:sp>
      <p:sp>
        <p:nvSpPr>
          <p:cNvPr id="7172" name="Rectangle 6">
            <a:extLst>
              <a:ext uri="{FF2B5EF4-FFF2-40B4-BE49-F238E27FC236}">
                <a16:creationId xmlns:a16="http://schemas.microsoft.com/office/drawing/2014/main" id="{0B1F98E5-7D61-8E84-E33A-5B8BCEADB37F}"/>
              </a:ext>
            </a:extLst>
          </p:cNvPr>
          <p:cNvSpPr>
            <a:spLocks noChangeArrowheads="1"/>
          </p:cNvSpPr>
          <p:nvPr/>
        </p:nvSpPr>
        <p:spPr bwMode="auto">
          <a:xfrm>
            <a:off x="4427538" y="692150"/>
            <a:ext cx="4465637"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200" dirty="0">
                <a:latin typeface="Arial" panose="020B0604020202020204" pitchFamily="34" charset="0"/>
              </a:rPr>
              <a:t> </a:t>
            </a:r>
            <a:endParaRPr lang="de-DE" altLang="de-DE" sz="1200" b="1" dirty="0">
              <a:latin typeface="Arial" panose="020B0604020202020204" pitchFamily="34" charset="0"/>
            </a:endParaRPr>
          </a:p>
          <a:p>
            <a:pPr eaLnBrk="1" hangingPunct="1">
              <a:spcBef>
                <a:spcPct val="0"/>
              </a:spcBef>
              <a:buClrTx/>
              <a:buFontTx/>
              <a:buNone/>
            </a:pPr>
            <a:r>
              <a:rPr lang="de-DE" altLang="de-DE" sz="1200" b="1" dirty="0">
                <a:latin typeface="Arial" panose="020B0604020202020204" pitchFamily="34" charset="0"/>
              </a:rPr>
              <a:t>Impressum</a:t>
            </a: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 Österreichischer Bundesverlag Schulbuch GmbH &amp; Co. KG, Wien 2026</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cs typeface="Arial" panose="020B0604020202020204" pitchFamily="34" charset="0"/>
              </a:rPr>
              <a:t>Redaktion und Herstellung: Dr. Sabrina Mašek</a:t>
            </a:r>
            <a:r>
              <a:rPr lang="de-DE" altLang="de-DE" sz="1200">
                <a:latin typeface="Arial" panose="020B0604020202020204" pitchFamily="34" charset="0"/>
                <a:cs typeface="Arial" panose="020B0604020202020204" pitchFamily="34" charset="0"/>
              </a:rPr>
              <a:t>, Mödling </a:t>
            </a:r>
            <a:br>
              <a:rPr lang="de-DE" altLang="de-DE" sz="1200" dirty="0">
                <a:latin typeface="Arial" panose="020B0604020202020204" pitchFamily="34" charset="0"/>
                <a:cs typeface="Arial" panose="020B0604020202020204" pitchFamily="34" charset="0"/>
              </a:rPr>
            </a:br>
            <a:r>
              <a:rPr lang="de-DE" altLang="de-DE" sz="1200" dirty="0">
                <a:latin typeface="Arial" panose="020B0604020202020204" pitchFamily="34" charset="0"/>
              </a:rPr>
              <a:t>Grafiknachweis: Dr. Michel Fleck, Wien</a:t>
            </a:r>
          </a:p>
          <a:p>
            <a:pPr eaLnBrk="1" hangingPunct="1">
              <a:spcBef>
                <a:spcPct val="0"/>
              </a:spcBef>
              <a:buClrTx/>
              <a:buFontTx/>
              <a:buNone/>
            </a:pPr>
            <a:endParaRPr lang="de-DE" altLang="de-DE" sz="1200" dirty="0">
              <a:latin typeface="Arial" panose="020B0604020202020204" pitchFamily="34" charset="0"/>
              <a:cs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cs typeface="Arial" panose="020B0604020202020204" pitchFamily="34" charset="0"/>
              </a:rPr>
              <a:t>Alle Rechte vorbehalten.</a:t>
            </a:r>
          </a:p>
          <a:p>
            <a:pPr eaLnBrk="1" hangingPunct="1">
              <a:spcBef>
                <a:spcPct val="0"/>
              </a:spcBef>
              <a:buClrTx/>
              <a:buFontTx/>
              <a:buNone/>
            </a:pPr>
            <a:r>
              <a:rPr lang="de-DE" altLang="de-DE" sz="1200" dirty="0">
                <a:latin typeface="Arial" panose="020B0604020202020204" pitchFamily="34" charset="0"/>
              </a:rPr>
              <a:t>www.oebv.at</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spcBef>
                <a:spcPct val="0"/>
              </a:spcBef>
              <a:buClrTx/>
              <a:buFontTx/>
              <a:buNone/>
            </a:pPr>
            <a:endParaRPr lang="de-DE" altLang="de-DE" sz="1200" dirty="0">
              <a:latin typeface="Arial" panose="020B0604020202020204" pitchFamily="34" charset="0"/>
            </a:endParaRPr>
          </a:p>
          <a:p>
            <a:pPr eaLnBrk="1" hangingPunct="1">
              <a:spcBef>
                <a:spcPct val="0"/>
              </a:spcBef>
              <a:buClrTx/>
              <a:buFontTx/>
              <a:buNone/>
            </a:pPr>
            <a:r>
              <a:rPr lang="de-DE" altLang="de-DE" sz="1200" dirty="0">
                <a:latin typeface="Arial" panose="020B0604020202020204" pitchFamily="34" charset="0"/>
              </a:rPr>
              <a:t>Jede Nutzung in anderen als den genannten Fällen bedarf der vorherigen schriftlichen Einwilligung des Verlages.</a:t>
            </a:r>
          </a:p>
        </p:txBody>
      </p:sp>
      <p:sp>
        <p:nvSpPr>
          <p:cNvPr id="7173" name="AutoShape 5">
            <a:hlinkClick r:id="" action="ppaction://hlinkshowjump?jump=lastslideviewed" highlightClick="1"/>
            <a:extLst>
              <a:ext uri="{FF2B5EF4-FFF2-40B4-BE49-F238E27FC236}">
                <a16:creationId xmlns:a16="http://schemas.microsoft.com/office/drawing/2014/main" id="{389627F7-E698-2106-681F-F06837F24F30}"/>
              </a:ext>
            </a:extLst>
          </p:cNvPr>
          <p:cNvSpPr>
            <a:spLocks noChangeArrowheads="1"/>
          </p:cNvSpPr>
          <p:nvPr/>
        </p:nvSpPr>
        <p:spPr bwMode="auto">
          <a:xfrm>
            <a:off x="539750" y="5876925"/>
            <a:ext cx="287338" cy="287338"/>
          </a:xfrm>
          <a:prstGeom prst="actionButtonReturn">
            <a:avLst/>
          </a:prstGeom>
          <a:solidFill>
            <a:srgbClr val="CDB4FE"/>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4200">
                <a:solidFill>
                  <a:srgbClr val="000000"/>
                </a:solidFill>
                <a:latin typeface="Arial" panose="020B0604020202020204" pitchFamily="34" charset="0"/>
              </a:defRPr>
            </a:lvl1pPr>
            <a:lvl2pPr marL="742950" indent="-285750" eaLnBrk="0" hangingPunct="0">
              <a:defRPr sz="4200">
                <a:solidFill>
                  <a:srgbClr val="000000"/>
                </a:solidFill>
                <a:latin typeface="Arial" panose="020B0604020202020204" pitchFamily="34" charset="0"/>
              </a:defRPr>
            </a:lvl2pPr>
            <a:lvl3pPr marL="1143000" indent="-228600" eaLnBrk="0" hangingPunct="0">
              <a:defRPr sz="4200">
                <a:solidFill>
                  <a:srgbClr val="000000"/>
                </a:solidFill>
                <a:latin typeface="Arial" panose="020B0604020202020204" pitchFamily="34" charset="0"/>
              </a:defRPr>
            </a:lvl3pPr>
            <a:lvl4pPr marL="1600200" indent="-228600" eaLnBrk="0" hangingPunct="0">
              <a:defRPr sz="4200">
                <a:solidFill>
                  <a:srgbClr val="000000"/>
                </a:solidFill>
                <a:latin typeface="Arial" panose="020B0604020202020204" pitchFamily="34" charset="0"/>
              </a:defRPr>
            </a:lvl4pPr>
            <a:lvl5pPr marL="2057400" indent="-228600" eaLnBrk="0" hangingPunct="0">
              <a:defRPr sz="4200">
                <a:solidFill>
                  <a:srgbClr val="000000"/>
                </a:solidFill>
                <a:latin typeface="Arial" panose="020B0604020202020204" pitchFamily="34" charset="0"/>
              </a:defRPr>
            </a:lvl5pPr>
            <a:lvl6pPr marL="2514600" indent="-228600" eaLnBrk="0" fontAlgn="base" hangingPunct="0">
              <a:spcBef>
                <a:spcPct val="0"/>
              </a:spcBef>
              <a:spcAft>
                <a:spcPct val="0"/>
              </a:spcAft>
              <a:defRPr sz="4200">
                <a:solidFill>
                  <a:srgbClr val="000000"/>
                </a:solidFill>
                <a:latin typeface="Arial" panose="020B0604020202020204" pitchFamily="34" charset="0"/>
              </a:defRPr>
            </a:lvl6pPr>
            <a:lvl7pPr marL="2971800" indent="-228600" eaLnBrk="0" fontAlgn="base" hangingPunct="0">
              <a:spcBef>
                <a:spcPct val="0"/>
              </a:spcBef>
              <a:spcAft>
                <a:spcPct val="0"/>
              </a:spcAft>
              <a:defRPr sz="4200">
                <a:solidFill>
                  <a:srgbClr val="000000"/>
                </a:solidFill>
                <a:latin typeface="Arial" panose="020B0604020202020204" pitchFamily="34" charset="0"/>
              </a:defRPr>
            </a:lvl7pPr>
            <a:lvl8pPr marL="3429000" indent="-228600" eaLnBrk="0" fontAlgn="base" hangingPunct="0">
              <a:spcBef>
                <a:spcPct val="0"/>
              </a:spcBef>
              <a:spcAft>
                <a:spcPct val="0"/>
              </a:spcAft>
              <a:defRPr sz="4200">
                <a:solidFill>
                  <a:srgbClr val="000000"/>
                </a:solidFill>
                <a:latin typeface="Arial" panose="020B0604020202020204" pitchFamily="34" charset="0"/>
              </a:defRPr>
            </a:lvl8pPr>
            <a:lvl9pPr marL="3886200" indent="-228600" eaLnBrk="0" fontAlgn="base" hangingPunct="0">
              <a:spcBef>
                <a:spcPct val="0"/>
              </a:spcBef>
              <a:spcAft>
                <a:spcPct val="0"/>
              </a:spcAft>
              <a:defRPr sz="4200">
                <a:solidFill>
                  <a:srgbClr val="000000"/>
                </a:solidFill>
                <a:latin typeface="Arial" panose="020B0604020202020204" pitchFamily="34" charset="0"/>
              </a:defRPr>
            </a:lvl9pPr>
          </a:lstStyle>
          <a:p>
            <a:pPr eaLnBrk="1" hangingPunct="1"/>
            <a:endParaRPr lang="de-AT" altLang="de-DE"/>
          </a:p>
        </p:txBody>
      </p:sp>
      <p:sp>
        <p:nvSpPr>
          <p:cNvPr id="7174" name="Rectangle 6">
            <a:extLst>
              <a:ext uri="{FF2B5EF4-FFF2-40B4-BE49-F238E27FC236}">
                <a16:creationId xmlns:a16="http://schemas.microsoft.com/office/drawing/2014/main" id="{51DFA74B-B14A-DA59-622F-680F52D5BC94}"/>
              </a:ext>
            </a:extLst>
          </p:cNvPr>
          <p:cNvSpPr>
            <a:spLocks noChangeArrowheads="1"/>
          </p:cNvSpPr>
          <p:nvPr/>
        </p:nvSpPr>
        <p:spPr bwMode="auto">
          <a:xfrm>
            <a:off x="466725" y="692150"/>
            <a:ext cx="3744913" cy="475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hlink"/>
              </a:buClr>
              <a:buFont typeface="Wingdings" panose="05000000000000000000" pitchFamily="2" charset="2"/>
              <a:defRPr sz="3000">
                <a:solidFill>
                  <a:srgbClr val="000000"/>
                </a:solidFill>
                <a:latin typeface="PoloST11KBuch" pitchFamily="2" charset="0"/>
              </a:defRPr>
            </a:lvl1pPr>
            <a:lvl2pPr marL="742950" indent="-285750" eaLnBrk="0" hangingPunct="0">
              <a:spcBef>
                <a:spcPct val="20000"/>
              </a:spcBef>
              <a:defRPr sz="2800">
                <a:solidFill>
                  <a:srgbClr val="000000"/>
                </a:solidFill>
                <a:latin typeface="PoloST11KBuch" pitchFamily="2" charset="0"/>
              </a:defRPr>
            </a:lvl2pPr>
            <a:lvl3pPr marL="1143000" indent="-228600" eaLnBrk="0" hangingPunct="0">
              <a:spcBef>
                <a:spcPct val="20000"/>
              </a:spcBef>
              <a:buClr>
                <a:schemeClr val="hlink"/>
              </a:buClr>
              <a:buFont typeface="Wingdings" panose="05000000000000000000" pitchFamily="2" charset="2"/>
              <a:defRPr sz="2400">
                <a:solidFill>
                  <a:srgbClr val="000000"/>
                </a:solidFill>
                <a:latin typeface="PoloST11KBuch" pitchFamily="2" charset="0"/>
              </a:defRPr>
            </a:lvl3pPr>
            <a:lvl4pPr marL="1600200" indent="-228600" eaLnBrk="0" hangingPunct="0">
              <a:spcBef>
                <a:spcPct val="20000"/>
              </a:spcBef>
              <a:defRPr sz="2000">
                <a:solidFill>
                  <a:srgbClr val="000000"/>
                </a:solidFill>
                <a:latin typeface="PoloST11KBuch" pitchFamily="2" charset="0"/>
              </a:defRPr>
            </a:lvl4pPr>
            <a:lvl5pPr marL="2057400" indent="-228600" eaLnBrk="0" hangingPunct="0">
              <a:spcBef>
                <a:spcPct val="20000"/>
              </a:spcBef>
              <a:buClr>
                <a:schemeClr val="hlink"/>
              </a:buClr>
              <a:buFont typeface="Wingdings" panose="05000000000000000000" pitchFamily="2" charset="2"/>
              <a:defRPr sz="2000">
                <a:solidFill>
                  <a:srgbClr val="000000"/>
                </a:solidFill>
                <a:latin typeface="PoloST11KBuch" pitchFamily="2" charset="0"/>
              </a:defRPr>
            </a:lvl5pPr>
            <a:lvl6pPr marL="25146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6pPr>
            <a:lvl7pPr marL="29718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7pPr>
            <a:lvl8pPr marL="34290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8pPr>
            <a:lvl9pPr marL="3886200" indent="-228600" eaLnBrk="0" fontAlgn="base" hangingPunct="0">
              <a:spcBef>
                <a:spcPct val="20000"/>
              </a:spcBef>
              <a:spcAft>
                <a:spcPct val="0"/>
              </a:spcAft>
              <a:buClr>
                <a:schemeClr val="hlink"/>
              </a:buClr>
              <a:buFont typeface="Wingdings" panose="05000000000000000000" pitchFamily="2" charset="2"/>
              <a:defRPr sz="2000">
                <a:solidFill>
                  <a:srgbClr val="000000"/>
                </a:solidFill>
                <a:latin typeface="PoloST11KBuch" pitchFamily="2" charset="0"/>
              </a:defRPr>
            </a:lvl9pPr>
          </a:lstStyle>
          <a:p>
            <a:pPr eaLnBrk="1" hangingPunct="1">
              <a:lnSpc>
                <a:spcPct val="80000"/>
              </a:lnSpc>
            </a:pPr>
            <a:r>
              <a:rPr lang="de-DE" altLang="de-DE" sz="1100"/>
              <a:t> </a:t>
            </a:r>
            <a:endParaRPr lang="de-DE" altLang="de-DE" sz="1100" b="1"/>
          </a:p>
          <a:p>
            <a:pPr eaLnBrk="1" hangingPunct="1">
              <a:spcBef>
                <a:spcPct val="0"/>
              </a:spcBef>
              <a:buClrTx/>
              <a:buFontTx/>
              <a:buNone/>
            </a:pPr>
            <a:r>
              <a:rPr lang="de-DE" altLang="de-DE" sz="1200" b="1">
                <a:latin typeface="Arial" panose="020B0604020202020204" pitchFamily="34" charset="0"/>
              </a:rPr>
              <a:t>Hinweise zum Einsatz</a:t>
            </a:r>
          </a:p>
          <a:p>
            <a:pPr eaLnBrk="1" hangingPunct="1">
              <a:lnSpc>
                <a:spcPct val="80000"/>
              </a:lnSpc>
              <a:buClr>
                <a:schemeClr val="tx1"/>
              </a:buClr>
              <a:buFontTx/>
              <a:buChar char="•"/>
            </a:pPr>
            <a:r>
              <a:rPr lang="de-DE" altLang="de-DE" sz="1200">
                <a:latin typeface="Arial" panose="020B0604020202020204" pitchFamily="34" charset="0"/>
              </a:rPr>
              <a:t> Die Folie „Schrittweiser Aufbau des Tafelbildes“ ermöglicht ein Vorgehen in Schritten mit der Maustaste, die Folie wird entwickelnd nach Klick aufgebaut.</a:t>
            </a:r>
          </a:p>
          <a:p>
            <a:pPr eaLnBrk="1" hangingPunct="1">
              <a:lnSpc>
                <a:spcPct val="80000"/>
              </a:lnSpc>
              <a:buClr>
                <a:schemeClr val="tx1"/>
              </a:buClr>
              <a:buFontTx/>
              <a:buChar char="•"/>
            </a:pPr>
            <a:r>
              <a:rPr lang="de-DE" altLang="de-DE" sz="1200">
                <a:latin typeface="Arial" panose="020B0604020202020204" pitchFamily="34" charset="0"/>
              </a:rPr>
              <a:t> Die Folie „Vollständige Ansicht“ erscheint sofort als Vollbild.</a:t>
            </a:r>
          </a:p>
          <a:p>
            <a:pPr eaLnBrk="1" hangingPunct="1">
              <a:lnSpc>
                <a:spcPct val="80000"/>
              </a:lnSpc>
              <a:buFontTx/>
              <a:buNone/>
            </a:pPr>
            <a:endParaRPr lang="de-DE" altLang="de-DE" sz="1200">
              <a:latin typeface="Arial" panose="020B0604020202020204" pitchFamily="34" charset="0"/>
            </a:endParaRPr>
          </a:p>
          <a:p>
            <a:pPr eaLnBrk="1" hangingPunct="1">
              <a:lnSpc>
                <a:spcPct val="80000"/>
              </a:lnSpc>
              <a:buFontTx/>
              <a:buNone/>
            </a:pPr>
            <a:endParaRPr lang="de-DE" altLang="de-DE" sz="1200">
              <a:latin typeface="Arial" panose="020B0604020202020204" pitchFamily="34" charset="0"/>
            </a:endParaRPr>
          </a:p>
          <a:p>
            <a:pPr eaLnBrk="1" hangingPunct="1">
              <a:lnSpc>
                <a:spcPct val="80000"/>
              </a:lnSpc>
              <a:buFontTx/>
              <a:buNone/>
            </a:pPr>
            <a:endParaRPr lang="de-DE" altLang="de-DE" sz="1200">
              <a:latin typeface="Arial" panose="020B0604020202020204" pitchFamily="34" charset="0"/>
            </a:endParaRPr>
          </a:p>
          <a:p>
            <a:pPr eaLnBrk="1" hangingPunct="1">
              <a:lnSpc>
                <a:spcPct val="80000"/>
              </a:lnSpc>
              <a:buFontTx/>
              <a:buNone/>
            </a:pPr>
            <a:r>
              <a:rPr lang="de-DE" altLang="de-DE" sz="1200">
                <a:latin typeface="Arial" panose="020B0604020202020204" pitchFamily="34" charset="0"/>
              </a:rPr>
              <a:t>Wir wünschen Ihnen einen erfolgreichen Unterricht!</a:t>
            </a: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a:p>
            <a:pPr eaLnBrk="1" hangingPunct="1">
              <a:lnSpc>
                <a:spcPct val="80000"/>
              </a:lnSpc>
            </a:pPr>
            <a:endParaRPr lang="de-DE" altLang="de-DE" sz="1200">
              <a:latin typeface="Arial" panose="020B0604020202020204" pitchFamily="34" charset="0"/>
            </a:endParaRPr>
          </a:p>
        </p:txBody>
      </p:sp>
      <p:pic>
        <p:nvPicPr>
          <p:cNvPr id="7175" name="Picture 2">
            <a:extLst>
              <a:ext uri="{FF2B5EF4-FFF2-40B4-BE49-F238E27FC236}">
                <a16:creationId xmlns:a16="http://schemas.microsoft.com/office/drawing/2014/main" id="{4A2454D7-942E-D802-D976-C19F9A2A89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56550" y="5300663"/>
            <a:ext cx="10287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sld>
</file>

<file path=ppt/theme/theme1.xml><?xml version="1.0" encoding="utf-8"?>
<a:theme xmlns:a="http://schemas.openxmlformats.org/drawingml/2006/main" name="BioTOP 4">
  <a:themeElements>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fontScheme name="Wettbewerb">
      <a:majorFont>
        <a:latin typeface="Arial"/>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Wettbewerb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Wettbewerb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Wettbewerb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Wettbewerb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Wettbewerb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Wettbewerb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1">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BioTOP 4 2">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ioTOP 4 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ioTOP 4 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ioTOP 4 5">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
      <a:clrScheme name="BioTOP 4 6">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FFFFFF"/>
        </a:hlink>
        <a:folHlink>
          <a:srgbClr val="FFFFFF"/>
        </a:folHlink>
      </a:clrScheme>
      <a:clrMap bg1="lt1" tx1="dk1" bg2="lt2" tx2="dk2" accent1="accent1" accent2="accent2" accent3="accent3" accent4="accent4" accent5="accent5" accent6="accent6" hlink="hlink" folHlink="folHlink"/>
    </a:extraClrScheme>
    <a:extraClrScheme>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enutzerdefiniertes Design">
  <a:themeElements>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enutzerdefiniertes Design">
      <a:majorFont>
        <a:latin typeface="PoloST11KLeicht"/>
        <a:ea typeface=""/>
        <a:cs typeface=""/>
      </a:majorFont>
      <a:minorFont>
        <a:latin typeface="PoloST11KBuch"/>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spDef>
    <a:lnDef>
      <a:spPr bwMode="auto">
        <a:xfrm>
          <a:off x="0" y="0"/>
          <a:ext cx="1" cy="1"/>
        </a:xfrm>
        <a:custGeom>
          <a:avLst/>
          <a:gdLst/>
          <a:ahLst/>
          <a:cxnLst/>
          <a:rect l="0" t="0" r="0" b="0"/>
          <a:pathLst/>
        </a:custGeom>
        <a:solidFill>
          <a:srgbClr val="FFFFFF"/>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
            <a:schemeClr val="hlink"/>
          </a:buClr>
          <a:buSzTx/>
          <a:buFont typeface="Wingdings" pitchFamily="2" charset="2"/>
          <a:buNone/>
          <a:tabLst/>
          <a:defRPr kumimoji="0" lang="de-DE" sz="3800" b="0" i="0" u="none" strike="noStrike" cap="none" normalizeH="0" baseline="0" smtClean="0">
            <a:ln>
              <a:noFill/>
            </a:ln>
            <a:solidFill>
              <a:srgbClr val="000000"/>
            </a:solidFill>
            <a:effectLst/>
            <a:latin typeface="Arial" charset="0"/>
          </a:defRPr>
        </a:defPPr>
      </a:lstStyle>
    </a:lnDef>
  </a:objectDefaults>
  <a:extraClrSchemeLst>
    <a:extraClrScheme>
      <a:clrScheme name="Benutzerdefiniertes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enutzerdefiniertes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enutzerdefiniertes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enutzerdefiniertes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enutzerdefiniertes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enutzerdefiniertes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enutzerdefiniertes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enutzerdefiniertes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enutzerdefiniertes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enutzerdefiniertes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enutzerdefiniertes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enutzerdefiniertes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enutzerdefiniertes Design 13">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333399"/>
        </a:hlink>
        <a:folHlink>
          <a:srgbClr val="FFCC00"/>
        </a:folHlink>
      </a:clrScheme>
      <a:clrMap bg1="dk2" tx1="lt1" bg2="dk1" tx2="lt2" accent1="accent1" accent2="accent2" accent3="accent3" accent4="accent4" accent5="accent5" accent6="accent6" hlink="hlink" folHlink="folHlink"/>
    </a:extraClrScheme>
    <a:extraClrScheme>
      <a:clrScheme name="Benutzerdefiniertes Design 14">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FF99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5">
        <a:dk1>
          <a:srgbClr val="800000"/>
        </a:dk1>
        <a:lt1>
          <a:srgbClr val="FFFFFF"/>
        </a:lt1>
        <a:dk2>
          <a:srgbClr val="FF9900"/>
        </a:dk2>
        <a:lt2>
          <a:srgbClr val="FFFF99"/>
        </a:lt2>
        <a:accent1>
          <a:srgbClr val="FF5050"/>
        </a:accent1>
        <a:accent2>
          <a:srgbClr val="CC3300"/>
        </a:accent2>
        <a:accent3>
          <a:srgbClr val="FFCAAA"/>
        </a:accent3>
        <a:accent4>
          <a:srgbClr val="DADADA"/>
        </a:accent4>
        <a:accent5>
          <a:srgbClr val="FFB3B3"/>
        </a:accent5>
        <a:accent6>
          <a:srgbClr val="B92D00"/>
        </a:accent6>
        <a:hlink>
          <a:srgbClr val="000000"/>
        </a:hlink>
        <a:folHlink>
          <a:srgbClr val="FF9900"/>
        </a:folHlink>
      </a:clrScheme>
      <a:clrMap bg1="dk2" tx1="lt1" bg2="dk1" tx2="lt2" accent1="accent1" accent2="accent2" accent3="accent3" accent4="accent4" accent5="accent5" accent6="accent6" hlink="hlink" folHlink="folHlink"/>
    </a:extraClrScheme>
    <a:extraClrScheme>
      <a:clrScheme name="Benutzerdefiniertes Design 16">
        <a:dk1>
          <a:srgbClr val="000000"/>
        </a:dk1>
        <a:lt1>
          <a:srgbClr val="FF9900"/>
        </a:lt1>
        <a:dk2>
          <a:srgbClr val="FFFF99"/>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ioTOP  4 7">
    <a:dk1>
      <a:srgbClr val="000000"/>
    </a:dk1>
    <a:lt1>
      <a:srgbClr val="FF9900"/>
    </a:lt1>
    <a:dk2>
      <a:srgbClr val="000000"/>
    </a:dk2>
    <a:lt2>
      <a:srgbClr val="800000"/>
    </a:lt2>
    <a:accent1>
      <a:srgbClr val="FF5050"/>
    </a:accent1>
    <a:accent2>
      <a:srgbClr val="CC3300"/>
    </a:accent2>
    <a:accent3>
      <a:srgbClr val="FFCAAA"/>
    </a:accent3>
    <a:accent4>
      <a:srgbClr val="000000"/>
    </a:accent4>
    <a:accent5>
      <a:srgbClr val="FFB3B3"/>
    </a:accent5>
    <a:accent6>
      <a:srgbClr val="B92D00"/>
    </a:accent6>
    <a:hlink>
      <a:srgbClr val="000000"/>
    </a:hlink>
    <a:folHlink>
      <a:srgbClr val="000000"/>
    </a:folHlink>
  </a:clrScheme>
</a:themeOverride>
</file>

<file path=docProps/app.xml><?xml version="1.0" encoding="utf-8"?>
<Properties xmlns="http://schemas.openxmlformats.org/officeDocument/2006/extended-properties" xmlns:vt="http://schemas.openxmlformats.org/officeDocument/2006/docPropsVTypes">
  <Template>070327_EMFR</Template>
  <TotalTime>0</TotalTime>
  <Words>300</Words>
  <Application>Microsoft Office PowerPoint</Application>
  <PresentationFormat>Bildschirmpräsentation (4:3)</PresentationFormat>
  <Paragraphs>59</Paragraphs>
  <Slides>5</Slides>
  <Notes>1</Notes>
  <HiddenSlides>0</HiddenSlides>
  <MMClips>0</MMClips>
  <ScaleCrop>false</ScaleCrop>
  <HeadingPairs>
    <vt:vector size="6" baseType="variant">
      <vt:variant>
        <vt:lpstr>Verwendete Schriftarten</vt:lpstr>
      </vt:variant>
      <vt:variant>
        <vt:i4>4</vt:i4>
      </vt:variant>
      <vt:variant>
        <vt:lpstr>Design</vt:lpstr>
      </vt:variant>
      <vt:variant>
        <vt:i4>2</vt:i4>
      </vt:variant>
      <vt:variant>
        <vt:lpstr>Folientitel</vt:lpstr>
      </vt:variant>
      <vt:variant>
        <vt:i4>5</vt:i4>
      </vt:variant>
    </vt:vector>
  </HeadingPairs>
  <TitlesOfParts>
    <vt:vector size="11" baseType="lpstr">
      <vt:lpstr>Arial</vt:lpstr>
      <vt:lpstr>PoloST11KBuch</vt:lpstr>
      <vt:lpstr>PoloST11KLeicht</vt:lpstr>
      <vt:lpstr>Wingdings</vt:lpstr>
      <vt:lpstr>BioTOP 4</vt:lpstr>
      <vt:lpstr>Benutzerdefiniertes Design</vt:lpstr>
      <vt:lpstr>Klonen eines ausgewachsenen Schafs</vt:lpstr>
      <vt:lpstr>Klonen eines ausgewachsenen Schafs</vt:lpstr>
      <vt:lpstr>Klonen eines ausgewachsenen Schafs</vt:lpstr>
      <vt:lpstr>Klonen eines ausgewachsenen Schafs</vt:lpstr>
      <vt:lpstr>Tafelbildinfo</vt:lpstr>
    </vt:vector>
  </TitlesOfParts>
  <Company>Österreichischer Bundesverlag Schulbuch GmbH, 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Klonen eines ausgewachsenen Schafs</dc:title>
  <dc:creator>Sabrina</dc:creator>
  <cp:lastModifiedBy>Sabrina Masek</cp:lastModifiedBy>
  <cp:revision>310</cp:revision>
  <dcterms:created xsi:type="dcterms:W3CDTF">2008-04-29T08:40:23Z</dcterms:created>
  <dcterms:modified xsi:type="dcterms:W3CDTF">2026-02-20T10:03:07Z</dcterms:modified>
</cp:coreProperties>
</file>