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Override1.xml" ContentType="application/vnd.openxmlformats-officedocument.themeOverrid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5" r:id="rId1"/>
    <p:sldMasterId id="2147483677" r:id="rId2"/>
  </p:sldMasterIdLst>
  <p:notesMasterIdLst>
    <p:notesMasterId r:id="rId8"/>
  </p:notesMasterIdLst>
  <p:sldIdLst>
    <p:sldId id="260" r:id="rId3"/>
    <p:sldId id="313" r:id="rId4"/>
    <p:sldId id="314" r:id="rId5"/>
    <p:sldId id="315" r:id="rId6"/>
    <p:sldId id="316" r:id="rId7"/>
  </p:sldIdLst>
  <p:sldSz cx="9144000" cy="6858000" type="screen4x3"/>
  <p:notesSz cx="6810375" cy="9942513"/>
  <p:defaultTextStyle>
    <a:defPPr>
      <a:defRPr lang="de-DE"/>
    </a:defPPr>
    <a:lvl1pPr algn="l" rtl="0" eaLnBrk="0" fontAlgn="base" hangingPunct="0">
      <a:spcBef>
        <a:spcPct val="0"/>
      </a:spcBef>
      <a:spcAft>
        <a:spcPct val="0"/>
      </a:spcAft>
      <a:defRPr sz="4200" kern="1200">
        <a:solidFill>
          <a:srgbClr val="000000"/>
        </a:solidFill>
        <a:latin typeface="Arial" panose="020B0604020202020204" pitchFamily="34" charset="0"/>
        <a:ea typeface="+mn-ea"/>
        <a:cs typeface="+mn-cs"/>
      </a:defRPr>
    </a:lvl1pPr>
    <a:lvl2pPr marL="457200" algn="l" rtl="0" eaLnBrk="0" fontAlgn="base" hangingPunct="0">
      <a:spcBef>
        <a:spcPct val="0"/>
      </a:spcBef>
      <a:spcAft>
        <a:spcPct val="0"/>
      </a:spcAft>
      <a:defRPr sz="4200" kern="1200">
        <a:solidFill>
          <a:srgbClr val="000000"/>
        </a:solidFill>
        <a:latin typeface="Arial" panose="020B0604020202020204" pitchFamily="34" charset="0"/>
        <a:ea typeface="+mn-ea"/>
        <a:cs typeface="+mn-cs"/>
      </a:defRPr>
    </a:lvl2pPr>
    <a:lvl3pPr marL="914400" algn="l" rtl="0" eaLnBrk="0" fontAlgn="base" hangingPunct="0">
      <a:spcBef>
        <a:spcPct val="0"/>
      </a:spcBef>
      <a:spcAft>
        <a:spcPct val="0"/>
      </a:spcAft>
      <a:defRPr sz="4200" kern="1200">
        <a:solidFill>
          <a:srgbClr val="000000"/>
        </a:solidFill>
        <a:latin typeface="Arial" panose="020B0604020202020204" pitchFamily="34" charset="0"/>
        <a:ea typeface="+mn-ea"/>
        <a:cs typeface="+mn-cs"/>
      </a:defRPr>
    </a:lvl3pPr>
    <a:lvl4pPr marL="1371600" algn="l" rtl="0" eaLnBrk="0" fontAlgn="base" hangingPunct="0">
      <a:spcBef>
        <a:spcPct val="0"/>
      </a:spcBef>
      <a:spcAft>
        <a:spcPct val="0"/>
      </a:spcAft>
      <a:defRPr sz="4200" kern="1200">
        <a:solidFill>
          <a:srgbClr val="000000"/>
        </a:solidFill>
        <a:latin typeface="Arial" panose="020B0604020202020204" pitchFamily="34" charset="0"/>
        <a:ea typeface="+mn-ea"/>
        <a:cs typeface="+mn-cs"/>
      </a:defRPr>
    </a:lvl4pPr>
    <a:lvl5pPr marL="1828800" algn="l" rtl="0" eaLnBrk="0" fontAlgn="base" hangingPunct="0">
      <a:spcBef>
        <a:spcPct val="0"/>
      </a:spcBef>
      <a:spcAft>
        <a:spcPct val="0"/>
      </a:spcAft>
      <a:defRPr sz="4200" kern="1200">
        <a:solidFill>
          <a:srgbClr val="000000"/>
        </a:solidFill>
        <a:latin typeface="Arial" panose="020B0604020202020204" pitchFamily="34" charset="0"/>
        <a:ea typeface="+mn-ea"/>
        <a:cs typeface="+mn-cs"/>
      </a:defRPr>
    </a:lvl5pPr>
    <a:lvl6pPr marL="2286000" algn="l" defTabSz="914400" rtl="0" eaLnBrk="1" latinLnBrk="0" hangingPunct="1">
      <a:defRPr sz="4200" kern="1200">
        <a:solidFill>
          <a:srgbClr val="000000"/>
        </a:solidFill>
        <a:latin typeface="Arial" panose="020B0604020202020204" pitchFamily="34" charset="0"/>
        <a:ea typeface="+mn-ea"/>
        <a:cs typeface="+mn-cs"/>
      </a:defRPr>
    </a:lvl6pPr>
    <a:lvl7pPr marL="2743200" algn="l" defTabSz="914400" rtl="0" eaLnBrk="1" latinLnBrk="0" hangingPunct="1">
      <a:defRPr sz="4200" kern="1200">
        <a:solidFill>
          <a:srgbClr val="000000"/>
        </a:solidFill>
        <a:latin typeface="Arial" panose="020B0604020202020204" pitchFamily="34" charset="0"/>
        <a:ea typeface="+mn-ea"/>
        <a:cs typeface="+mn-cs"/>
      </a:defRPr>
    </a:lvl7pPr>
    <a:lvl8pPr marL="3200400" algn="l" defTabSz="914400" rtl="0" eaLnBrk="1" latinLnBrk="0" hangingPunct="1">
      <a:defRPr sz="4200" kern="1200">
        <a:solidFill>
          <a:srgbClr val="000000"/>
        </a:solidFill>
        <a:latin typeface="Arial" panose="020B0604020202020204" pitchFamily="34" charset="0"/>
        <a:ea typeface="+mn-ea"/>
        <a:cs typeface="+mn-cs"/>
      </a:defRPr>
    </a:lvl8pPr>
    <a:lvl9pPr marL="3657600" algn="l" defTabSz="914400" rtl="0" eaLnBrk="1" latinLnBrk="0" hangingPunct="1">
      <a:defRPr sz="4200" kern="1200">
        <a:solidFill>
          <a:srgbClr val="000000"/>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3521">
          <p15:clr>
            <a:srgbClr val="A4A3A4"/>
          </p15:clr>
        </p15:guide>
        <p15:guide id="2" pos="4422">
          <p15:clr>
            <a:srgbClr val="A4A3A4"/>
          </p15:clr>
        </p15:guide>
      </p15:sldGuideLst>
    </p:ext>
    <p:ext uri="{2D200454-40CA-4A62-9FC3-DE9A4176ACB9}">
      <p15:notesGuideLst xmlns:p15="http://schemas.microsoft.com/office/powerpoint/2012/main">
        <p15:guide id="1" orient="horz" pos="3132">
          <p15:clr>
            <a:srgbClr val="A4A3A4"/>
          </p15:clr>
        </p15:guide>
        <p15:guide id="2" pos="2145">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A8CCD9"/>
    <a:srgbClr val="549BB5"/>
    <a:srgbClr val="FFFFFF"/>
    <a:srgbClr val="FEFBB8"/>
    <a:srgbClr val="EFE7FF"/>
    <a:srgbClr val="EBE1FF"/>
    <a:srgbClr val="CDB4FE"/>
    <a:srgbClr val="D9B3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972" autoAdjust="0"/>
    <p:restoredTop sz="94685" autoAdjust="0"/>
  </p:normalViewPr>
  <p:slideViewPr>
    <p:cSldViewPr>
      <p:cViewPr varScale="1">
        <p:scale>
          <a:sx n="105" d="100"/>
          <a:sy n="105" d="100"/>
        </p:scale>
        <p:origin x="1890" y="102"/>
      </p:cViewPr>
      <p:guideLst>
        <p:guide orient="horz" pos="3521"/>
        <p:guide pos="4422"/>
      </p:guideLst>
    </p:cSldViewPr>
  </p:slideViewPr>
  <p:outlineViewPr>
    <p:cViewPr>
      <p:scale>
        <a:sx n="33" d="100"/>
        <a:sy n="33" d="100"/>
      </p:scale>
      <p:origin x="0" y="0"/>
    </p:cViewPr>
  </p:outlineViewPr>
  <p:notesTextViewPr>
    <p:cViewPr>
      <p:scale>
        <a:sx n="3" d="2"/>
        <a:sy n="3" d="2"/>
      </p:scale>
      <p:origin x="0" y="0"/>
    </p:cViewPr>
  </p:notesTextViewPr>
  <p:sorterViewPr>
    <p:cViewPr>
      <p:scale>
        <a:sx n="66" d="100"/>
        <a:sy n="66" d="100"/>
      </p:scale>
      <p:origin x="0" y="0"/>
    </p:cViewPr>
  </p:sorterViewPr>
  <p:notesViewPr>
    <p:cSldViewPr>
      <p:cViewPr varScale="1">
        <p:scale>
          <a:sx n="81" d="100"/>
          <a:sy n="81" d="100"/>
        </p:scale>
        <p:origin x="-1914" y="-90"/>
      </p:cViewPr>
      <p:guideLst>
        <p:guide orient="horz" pos="3132"/>
        <p:guide pos="2145"/>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tableStyles" Target="tableStyle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theme" Target="theme/theme1.xml"/><Relationship Id="rId5" Type="http://schemas.openxmlformats.org/officeDocument/2006/relationships/slide" Target="slides/slide3.xml"/><Relationship Id="rId10"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a:extLst>
              <a:ext uri="{FF2B5EF4-FFF2-40B4-BE49-F238E27FC236}">
                <a16:creationId xmlns:a16="http://schemas.microsoft.com/office/drawing/2014/main" id="{AFA6F1C5-D444-7F08-84FB-371F74692EA0}"/>
              </a:ext>
            </a:extLst>
          </p:cNvPr>
          <p:cNvSpPr>
            <a:spLocks noGrp="1" noChangeArrowheads="1"/>
          </p:cNvSpPr>
          <p:nvPr>
            <p:ph type="hdr" sz="quarter"/>
          </p:nvPr>
        </p:nvSpPr>
        <p:spPr bwMode="auto">
          <a:xfrm>
            <a:off x="0" y="0"/>
            <a:ext cx="2951163"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spcBef>
                <a:spcPct val="0"/>
              </a:spcBef>
              <a:buClrTx/>
              <a:buFontTx/>
              <a:buNone/>
              <a:defRPr sz="1200">
                <a:solidFill>
                  <a:schemeClr val="tx1"/>
                </a:solidFill>
                <a:latin typeface="Arial" charset="0"/>
              </a:defRPr>
            </a:lvl1pPr>
          </a:lstStyle>
          <a:p>
            <a:pPr>
              <a:defRPr/>
            </a:pPr>
            <a:endParaRPr lang="de-DE"/>
          </a:p>
        </p:txBody>
      </p:sp>
      <p:sp>
        <p:nvSpPr>
          <p:cNvPr id="3075" name="Rectangle 3">
            <a:extLst>
              <a:ext uri="{FF2B5EF4-FFF2-40B4-BE49-F238E27FC236}">
                <a16:creationId xmlns:a16="http://schemas.microsoft.com/office/drawing/2014/main" id="{6BA03328-EE03-C8E2-6365-0F55F232C3B5}"/>
              </a:ext>
            </a:extLst>
          </p:cNvPr>
          <p:cNvSpPr>
            <a:spLocks noGrp="1" noChangeArrowheads="1"/>
          </p:cNvSpPr>
          <p:nvPr>
            <p:ph type="dt" idx="1"/>
          </p:nvPr>
        </p:nvSpPr>
        <p:spPr bwMode="auto">
          <a:xfrm>
            <a:off x="3857625" y="0"/>
            <a:ext cx="2951163"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spcBef>
                <a:spcPct val="0"/>
              </a:spcBef>
              <a:buClrTx/>
              <a:buFontTx/>
              <a:buNone/>
              <a:defRPr sz="1200">
                <a:solidFill>
                  <a:schemeClr val="tx1"/>
                </a:solidFill>
                <a:latin typeface="Arial" charset="0"/>
              </a:defRPr>
            </a:lvl1pPr>
          </a:lstStyle>
          <a:p>
            <a:pPr>
              <a:defRPr/>
            </a:pPr>
            <a:endParaRPr lang="de-DE"/>
          </a:p>
        </p:txBody>
      </p:sp>
      <p:sp>
        <p:nvSpPr>
          <p:cNvPr id="4100" name="Rectangle 4">
            <a:extLst>
              <a:ext uri="{FF2B5EF4-FFF2-40B4-BE49-F238E27FC236}">
                <a16:creationId xmlns:a16="http://schemas.microsoft.com/office/drawing/2014/main" id="{C3774767-0C22-3527-6455-3D17805B37A9}"/>
              </a:ext>
            </a:extLst>
          </p:cNvPr>
          <p:cNvSpPr>
            <a:spLocks noGrp="1" noRot="1" noChangeAspect="1" noChangeArrowheads="1" noTextEdit="1"/>
          </p:cNvSpPr>
          <p:nvPr>
            <p:ph type="sldImg" idx="2"/>
          </p:nvPr>
        </p:nvSpPr>
        <p:spPr bwMode="auto">
          <a:xfrm>
            <a:off x="920750" y="746125"/>
            <a:ext cx="4970463" cy="37274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7" name="Rectangle 5">
            <a:extLst>
              <a:ext uri="{FF2B5EF4-FFF2-40B4-BE49-F238E27FC236}">
                <a16:creationId xmlns:a16="http://schemas.microsoft.com/office/drawing/2014/main" id="{1A4D25EF-F4A7-80E5-F327-9437B94A1EAC}"/>
              </a:ext>
            </a:extLst>
          </p:cNvPr>
          <p:cNvSpPr>
            <a:spLocks noGrp="1" noChangeArrowheads="1"/>
          </p:cNvSpPr>
          <p:nvPr>
            <p:ph type="body" sz="quarter" idx="3"/>
          </p:nvPr>
        </p:nvSpPr>
        <p:spPr bwMode="auto">
          <a:xfrm>
            <a:off x="681038" y="4722813"/>
            <a:ext cx="5448300" cy="44735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de-DE" noProof="0"/>
              <a:t>Textmasterformate durch Klicken bearbeiten</a:t>
            </a:r>
          </a:p>
          <a:p>
            <a:pPr lvl="1"/>
            <a:r>
              <a:rPr lang="de-DE" noProof="0"/>
              <a:t>Zweite Ebene</a:t>
            </a:r>
          </a:p>
          <a:p>
            <a:pPr lvl="2"/>
            <a:r>
              <a:rPr lang="de-DE" noProof="0"/>
              <a:t>Dritte Ebene</a:t>
            </a:r>
          </a:p>
          <a:p>
            <a:pPr lvl="3"/>
            <a:r>
              <a:rPr lang="de-DE" noProof="0"/>
              <a:t>Vierte Ebene</a:t>
            </a:r>
          </a:p>
          <a:p>
            <a:pPr lvl="4"/>
            <a:r>
              <a:rPr lang="de-DE" noProof="0"/>
              <a:t>Fünfte Ebene</a:t>
            </a:r>
          </a:p>
        </p:txBody>
      </p:sp>
      <p:sp>
        <p:nvSpPr>
          <p:cNvPr id="3078" name="Rectangle 6">
            <a:extLst>
              <a:ext uri="{FF2B5EF4-FFF2-40B4-BE49-F238E27FC236}">
                <a16:creationId xmlns:a16="http://schemas.microsoft.com/office/drawing/2014/main" id="{DFDA1AF2-3C10-AC3E-E3DA-0A41101F6292}"/>
              </a:ext>
            </a:extLst>
          </p:cNvPr>
          <p:cNvSpPr>
            <a:spLocks noGrp="1" noChangeArrowheads="1"/>
          </p:cNvSpPr>
          <p:nvPr>
            <p:ph type="ftr" sz="quarter" idx="4"/>
          </p:nvPr>
        </p:nvSpPr>
        <p:spPr bwMode="auto">
          <a:xfrm>
            <a:off x="0" y="9444038"/>
            <a:ext cx="2951163"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spcBef>
                <a:spcPct val="0"/>
              </a:spcBef>
              <a:buClrTx/>
              <a:buFontTx/>
              <a:buNone/>
              <a:defRPr sz="1200">
                <a:solidFill>
                  <a:schemeClr val="tx1"/>
                </a:solidFill>
                <a:latin typeface="Arial" charset="0"/>
              </a:defRPr>
            </a:lvl1pPr>
          </a:lstStyle>
          <a:p>
            <a:pPr>
              <a:defRPr/>
            </a:pPr>
            <a:endParaRPr lang="de-DE"/>
          </a:p>
        </p:txBody>
      </p:sp>
      <p:sp>
        <p:nvSpPr>
          <p:cNvPr id="3079" name="Rectangle 7">
            <a:extLst>
              <a:ext uri="{FF2B5EF4-FFF2-40B4-BE49-F238E27FC236}">
                <a16:creationId xmlns:a16="http://schemas.microsoft.com/office/drawing/2014/main" id="{1D9E0CB2-25F2-82D8-1076-272643E5F64F}"/>
              </a:ext>
            </a:extLst>
          </p:cNvPr>
          <p:cNvSpPr>
            <a:spLocks noGrp="1" noChangeArrowheads="1"/>
          </p:cNvSpPr>
          <p:nvPr>
            <p:ph type="sldNum" sz="quarter" idx="5"/>
          </p:nvPr>
        </p:nvSpPr>
        <p:spPr bwMode="auto">
          <a:xfrm>
            <a:off x="3857625" y="9444038"/>
            <a:ext cx="2951163"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smtClean="0">
                <a:solidFill>
                  <a:schemeClr val="tx1"/>
                </a:solidFill>
              </a:defRPr>
            </a:lvl1pPr>
          </a:lstStyle>
          <a:p>
            <a:pPr>
              <a:defRPr/>
            </a:pPr>
            <a:fld id="{253D79C2-F00E-4410-AC95-A6FD9165268C}" type="slidenum">
              <a:rPr lang="de-DE" altLang="de-DE"/>
              <a:pPr>
                <a:defRPr/>
              </a:pPr>
              <a:t>‹Nr.›</a:t>
            </a:fld>
            <a:endParaRPr lang="de-DE" altLang="de-DE"/>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7">
            <a:extLst>
              <a:ext uri="{FF2B5EF4-FFF2-40B4-BE49-F238E27FC236}">
                <a16:creationId xmlns:a16="http://schemas.microsoft.com/office/drawing/2014/main" id="{84587E8D-F14F-4D48-D671-79C0971027D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E8B5EBF7-9C04-4FF6-ACD1-D4F0F9183B15}" type="slidenum">
              <a:rPr lang="de-DE" altLang="de-DE"/>
              <a:pPr>
                <a:spcBef>
                  <a:spcPct val="0"/>
                </a:spcBef>
              </a:pPr>
              <a:t>1</a:t>
            </a:fld>
            <a:endParaRPr lang="de-DE" altLang="de-DE"/>
          </a:p>
        </p:txBody>
      </p:sp>
      <p:sp>
        <p:nvSpPr>
          <p:cNvPr id="6147" name="Rectangle 2">
            <a:extLst>
              <a:ext uri="{FF2B5EF4-FFF2-40B4-BE49-F238E27FC236}">
                <a16:creationId xmlns:a16="http://schemas.microsoft.com/office/drawing/2014/main" id="{04433C5C-A7A0-4327-A8F9-1E453D056156}"/>
              </a:ext>
            </a:extLst>
          </p:cNvPr>
          <p:cNvSpPr>
            <a:spLocks noGrp="1" noRot="1" noChangeAspect="1" noChangeArrowheads="1" noTextEdit="1"/>
          </p:cNvSpPr>
          <p:nvPr>
            <p:ph type="sldImg"/>
          </p:nvPr>
        </p:nvSpPr>
        <p:spPr>
          <a:ln/>
        </p:spPr>
      </p:sp>
      <p:sp>
        <p:nvSpPr>
          <p:cNvPr id="6148" name="Rectangle 3">
            <a:extLst>
              <a:ext uri="{FF2B5EF4-FFF2-40B4-BE49-F238E27FC236}">
                <a16:creationId xmlns:a16="http://schemas.microsoft.com/office/drawing/2014/main" id="{8A89CEEC-E4C4-D845-FCC2-4D3F3D0AE9D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de-DE" altLang="de-DE">
              <a:latin typeface="Arial" panose="020B0604020202020204"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9EE4A32C-6CA5-489A-B900-1320AB6F7B36}"/>
              </a:ext>
            </a:extLst>
          </p:cNvPr>
          <p:cNvSpPr>
            <a:spLocks noChangeArrowheads="1"/>
          </p:cNvSpPr>
          <p:nvPr userDrawn="1"/>
        </p:nvSpPr>
        <p:spPr bwMode="auto">
          <a:xfrm>
            <a:off x="0" y="1412875"/>
            <a:ext cx="9144000" cy="5445125"/>
          </a:xfrm>
          <a:prstGeom prst="rect">
            <a:avLst/>
          </a:prstGeom>
          <a:noFill/>
          <a:ln>
            <a:noFill/>
          </a:ln>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20000"/>
              </a:spcBef>
              <a:buClr>
                <a:schemeClr val="hlink"/>
              </a:buClr>
              <a:buFont typeface="Wingdings" panose="05000000000000000000" pitchFamily="2" charset="2"/>
              <a:buNone/>
              <a:defRPr/>
            </a:pPr>
            <a:endParaRPr lang="de-DE" altLang="de-DE" sz="3800"/>
          </a:p>
        </p:txBody>
      </p:sp>
      <p:sp>
        <p:nvSpPr>
          <p:cNvPr id="3" name="Rectangle 5">
            <a:extLst>
              <a:ext uri="{FF2B5EF4-FFF2-40B4-BE49-F238E27FC236}">
                <a16:creationId xmlns:a16="http://schemas.microsoft.com/office/drawing/2014/main" id="{C591D7B0-DEC2-5C4C-278D-FA6E8BB82CC9}"/>
              </a:ext>
            </a:extLst>
          </p:cNvPr>
          <p:cNvSpPr>
            <a:spLocks noChangeArrowheads="1"/>
          </p:cNvSpPr>
          <p:nvPr userDrawn="1"/>
        </p:nvSpPr>
        <p:spPr bwMode="auto">
          <a:xfrm>
            <a:off x="0" y="0"/>
            <a:ext cx="9144000" cy="2060575"/>
          </a:xfrm>
          <a:prstGeom prst="rect">
            <a:avLst/>
          </a:prstGeom>
          <a:solidFill>
            <a:srgbClr val="CDB4FE"/>
          </a:solidFill>
          <a:ln>
            <a:noFill/>
          </a:ln>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20000"/>
              </a:spcBef>
              <a:buClr>
                <a:schemeClr val="hlink"/>
              </a:buClr>
              <a:buFont typeface="Wingdings" panose="05000000000000000000" pitchFamily="2" charset="2"/>
              <a:buNone/>
              <a:defRPr/>
            </a:pPr>
            <a:endParaRPr lang="de-DE" altLang="de-DE" sz="3800"/>
          </a:p>
        </p:txBody>
      </p:sp>
      <p:sp>
        <p:nvSpPr>
          <p:cNvPr id="4" name="Text Box 10">
            <a:extLst>
              <a:ext uri="{FF2B5EF4-FFF2-40B4-BE49-F238E27FC236}">
                <a16:creationId xmlns:a16="http://schemas.microsoft.com/office/drawing/2014/main" id="{3C1DD636-50E9-A8D0-7592-5D58DDFB08C3}"/>
              </a:ext>
            </a:extLst>
          </p:cNvPr>
          <p:cNvSpPr txBox="1">
            <a:spLocks noChangeArrowheads="1"/>
          </p:cNvSpPr>
          <p:nvPr userDrawn="1"/>
        </p:nvSpPr>
        <p:spPr bwMode="auto">
          <a:xfrm>
            <a:off x="6156325" y="115888"/>
            <a:ext cx="2592388" cy="731837"/>
          </a:xfrm>
          <a:prstGeom prst="rect">
            <a:avLst/>
          </a:prstGeom>
          <a:noFill/>
          <a:ln>
            <a:noFill/>
          </a:ln>
          <a:effec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defRPr/>
            </a:pPr>
            <a:r>
              <a:rPr lang="de-DE" altLang="de-DE">
                <a:solidFill>
                  <a:srgbClr val="FFFFFF"/>
                </a:solidFill>
              </a:rPr>
              <a:t>BioTOP 4</a:t>
            </a:r>
          </a:p>
        </p:txBody>
      </p:sp>
      <p:pic>
        <p:nvPicPr>
          <p:cNvPr id="5" name="Picture 2">
            <a:extLst>
              <a:ext uri="{FF2B5EF4-FFF2-40B4-BE49-F238E27FC236}">
                <a16:creationId xmlns:a16="http://schemas.microsoft.com/office/drawing/2014/main" id="{491B74E7-C055-BF02-734D-DA15372E23BF}"/>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7956550" y="5732463"/>
            <a:ext cx="1028700" cy="9048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6802" name="Rectangle 2"/>
          <p:cNvSpPr>
            <a:spLocks noGrp="1" noChangeArrowheads="1"/>
          </p:cNvSpPr>
          <p:nvPr>
            <p:ph type="ctrTitle" sz="quarter"/>
          </p:nvPr>
        </p:nvSpPr>
        <p:spPr>
          <a:xfrm>
            <a:off x="685800" y="2130425"/>
            <a:ext cx="7772400" cy="1470025"/>
          </a:xfrm>
        </p:spPr>
        <p:txBody>
          <a:bodyPr anchor="ctr"/>
          <a:lstStyle>
            <a:lvl1pPr>
              <a:defRPr sz="3000"/>
            </a:lvl1pPr>
          </a:lstStyle>
          <a:p>
            <a:r>
              <a:rPr lang="de-DE"/>
              <a:t>Klett Präsentation Titel</a:t>
            </a:r>
          </a:p>
        </p:txBody>
      </p:sp>
    </p:spTree>
    <p:extLst>
      <p:ext uri="{BB962C8B-B14F-4D97-AF65-F5344CB8AC3E}">
        <p14:creationId xmlns:p14="http://schemas.microsoft.com/office/powerpoint/2010/main" val="2456685182"/>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a:t>Titelmasterformat durch Klicken bearbeiten</a:t>
            </a:r>
            <a:endParaRPr lang="de-DE"/>
          </a:p>
        </p:txBody>
      </p:sp>
      <p:sp>
        <p:nvSpPr>
          <p:cNvPr id="3" name="Vertikaler Textplatzhalter 2"/>
          <p:cNvSpPr>
            <a:spLocks noGrp="1"/>
          </p:cNvSpPr>
          <p:nvPr>
            <p:ph type="body" orient="vert" idx="1"/>
          </p:nvPr>
        </p:nvSpPr>
        <p:spPr/>
        <p:txBody>
          <a:bodyPr vert="eaVert"/>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Tree>
    <p:extLst>
      <p:ext uri="{BB962C8B-B14F-4D97-AF65-F5344CB8AC3E}">
        <p14:creationId xmlns:p14="http://schemas.microsoft.com/office/powerpoint/2010/main" val="9873364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44450"/>
            <a:ext cx="2057400" cy="5919788"/>
          </a:xfrm>
        </p:spPr>
        <p:txBody>
          <a:bodyPr vert="eaVert"/>
          <a:lstStyle/>
          <a:p>
            <a:r>
              <a:rPr lang="en-US"/>
              <a:t>Titelmasterformat durch Klicken bearbeiten</a:t>
            </a:r>
            <a:endParaRPr lang="de-DE"/>
          </a:p>
        </p:txBody>
      </p:sp>
      <p:sp>
        <p:nvSpPr>
          <p:cNvPr id="3" name="Vertikaler Textplatzhalter 2"/>
          <p:cNvSpPr>
            <a:spLocks noGrp="1"/>
          </p:cNvSpPr>
          <p:nvPr>
            <p:ph type="body" orient="vert" idx="1"/>
          </p:nvPr>
        </p:nvSpPr>
        <p:spPr>
          <a:xfrm>
            <a:off x="457200" y="44450"/>
            <a:ext cx="6019800" cy="5919788"/>
          </a:xfrm>
        </p:spPr>
        <p:txBody>
          <a:bodyPr vert="eaVert"/>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Tree>
    <p:extLst>
      <p:ext uri="{BB962C8B-B14F-4D97-AF65-F5344CB8AC3E}">
        <p14:creationId xmlns:p14="http://schemas.microsoft.com/office/powerpoint/2010/main" val="52281637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chart" preserve="1">
  <p:cSld name="Titel und Diagramm">
    <p:spTree>
      <p:nvGrpSpPr>
        <p:cNvPr id="1" name=""/>
        <p:cNvGrpSpPr/>
        <p:nvPr/>
      </p:nvGrpSpPr>
      <p:grpSpPr>
        <a:xfrm>
          <a:off x="0" y="0"/>
          <a:ext cx="0" cy="0"/>
          <a:chOff x="0" y="0"/>
          <a:chExt cx="0" cy="0"/>
        </a:xfrm>
      </p:grpSpPr>
      <p:sp>
        <p:nvSpPr>
          <p:cNvPr id="2" name="Titel 1"/>
          <p:cNvSpPr>
            <a:spLocks noGrp="1"/>
          </p:cNvSpPr>
          <p:nvPr>
            <p:ph type="title"/>
          </p:nvPr>
        </p:nvSpPr>
        <p:spPr>
          <a:xfrm>
            <a:off x="457200" y="44450"/>
            <a:ext cx="8229600" cy="527050"/>
          </a:xfrm>
        </p:spPr>
        <p:txBody>
          <a:bodyPr/>
          <a:lstStyle/>
          <a:p>
            <a:r>
              <a:rPr lang="en-US"/>
              <a:t>Titelmasterformat durch Klicken bearbeiten</a:t>
            </a:r>
            <a:endParaRPr lang="de-DE"/>
          </a:p>
        </p:txBody>
      </p:sp>
      <p:sp>
        <p:nvSpPr>
          <p:cNvPr id="3" name="Diagrammplatzhalter 2"/>
          <p:cNvSpPr>
            <a:spLocks noGrp="1"/>
          </p:cNvSpPr>
          <p:nvPr>
            <p:ph type="chart" idx="1"/>
          </p:nvPr>
        </p:nvSpPr>
        <p:spPr>
          <a:xfrm>
            <a:off x="457200" y="1438275"/>
            <a:ext cx="8229600" cy="4525963"/>
          </a:xfrm>
        </p:spPr>
        <p:txBody>
          <a:bodyPr/>
          <a:lstStyle/>
          <a:p>
            <a:pPr lvl="0"/>
            <a:endParaRPr lang="de-DE" noProof="0"/>
          </a:p>
        </p:txBody>
      </p:sp>
    </p:spTree>
    <p:extLst>
      <p:ext uri="{BB962C8B-B14F-4D97-AF65-F5344CB8AC3E}">
        <p14:creationId xmlns:p14="http://schemas.microsoft.com/office/powerpoint/2010/main" val="296790551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en-US"/>
              <a:t>Titelmasterformat durch Klicken bearbeiten</a:t>
            </a:r>
            <a:endParaRPr lang="de-DE"/>
          </a:p>
        </p:txBody>
      </p:sp>
      <p:sp>
        <p:nvSpPr>
          <p:cNvPr id="3" name="Untertitel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Formatvorlage des Untertitelmasters durch Klicken bearbeiten</a:t>
            </a:r>
            <a:endParaRPr lang="de-DE"/>
          </a:p>
        </p:txBody>
      </p:sp>
    </p:spTree>
    <p:extLst>
      <p:ext uri="{BB962C8B-B14F-4D97-AF65-F5344CB8AC3E}">
        <p14:creationId xmlns:p14="http://schemas.microsoft.com/office/powerpoint/2010/main" val="341357561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a:t>Titelmasterformat durch Klicken bearbeiten</a:t>
            </a:r>
            <a:endParaRPr lang="de-DE"/>
          </a:p>
        </p:txBody>
      </p:sp>
      <p:sp>
        <p:nvSpPr>
          <p:cNvPr id="3" name="Inhaltsplatzhalter 2"/>
          <p:cNvSpPr>
            <a:spLocks noGrp="1"/>
          </p:cNvSpPr>
          <p:nvPr>
            <p:ph idx="1"/>
          </p:nvPr>
        </p:nvSpPr>
        <p:spPr>
          <a:xfrm>
            <a:off x="457200" y="1600200"/>
            <a:ext cx="8229600" cy="4525963"/>
          </a:xfrm>
          <a:prstGeom prst="rect">
            <a:avLst/>
          </a:prstGeom>
        </p:spPr>
        <p:txBody>
          <a:bodyPr/>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Tree>
    <p:extLst>
      <p:ext uri="{BB962C8B-B14F-4D97-AF65-F5344CB8AC3E}">
        <p14:creationId xmlns:p14="http://schemas.microsoft.com/office/powerpoint/2010/main" val="403465992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en-US"/>
              <a:t>Titelmasterformat durch Klicken bearbeiten</a:t>
            </a:r>
            <a:endParaRPr lang="de-DE"/>
          </a:p>
        </p:txBody>
      </p:sp>
      <p:sp>
        <p:nvSpPr>
          <p:cNvPr id="3" name="Textplatzhalt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Textmasterformate durch Klicken bearbeiten</a:t>
            </a:r>
          </a:p>
        </p:txBody>
      </p:sp>
    </p:spTree>
    <p:extLst>
      <p:ext uri="{BB962C8B-B14F-4D97-AF65-F5344CB8AC3E}">
        <p14:creationId xmlns:p14="http://schemas.microsoft.com/office/powerpoint/2010/main" val="332990955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a:t>Titelmasterformat durch Klicken bearbeiten</a:t>
            </a:r>
            <a:endParaRPr lang="de-DE"/>
          </a:p>
        </p:txBody>
      </p:sp>
      <p:sp>
        <p:nvSpPr>
          <p:cNvPr id="3" name="Inhaltsplatzhalt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
        <p:nvSpPr>
          <p:cNvPr id="4" name="Inhaltsplatzhalt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Tree>
    <p:extLst>
      <p:ext uri="{BB962C8B-B14F-4D97-AF65-F5344CB8AC3E}">
        <p14:creationId xmlns:p14="http://schemas.microsoft.com/office/powerpoint/2010/main" val="28795973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p:spPr>
        <p:txBody>
          <a:bodyPr/>
          <a:lstStyle>
            <a:lvl1pPr>
              <a:defRPr/>
            </a:lvl1pPr>
          </a:lstStyle>
          <a:p>
            <a:r>
              <a:rPr lang="en-US"/>
              <a:t>Titelmasterformat durch Klicken bearbeiten</a:t>
            </a:r>
            <a:endParaRPr lang="de-DE"/>
          </a:p>
        </p:txBody>
      </p:sp>
      <p:sp>
        <p:nvSpPr>
          <p:cNvPr id="3" name="Textplatzhalt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Textmasterformate durch Klicken bearbeiten</a:t>
            </a:r>
          </a:p>
        </p:txBody>
      </p:sp>
      <p:sp>
        <p:nvSpPr>
          <p:cNvPr id="4" name="Inhaltsplatzhalt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
        <p:nvSpPr>
          <p:cNvPr id="5" name="Textplatzhalt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Textmasterformate durch Klicken bearbeiten</a:t>
            </a:r>
          </a:p>
        </p:txBody>
      </p:sp>
      <p:sp>
        <p:nvSpPr>
          <p:cNvPr id="6" name="Inhaltsplatzhalt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Tree>
    <p:extLst>
      <p:ext uri="{BB962C8B-B14F-4D97-AF65-F5344CB8AC3E}">
        <p14:creationId xmlns:p14="http://schemas.microsoft.com/office/powerpoint/2010/main" val="177589136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a:t>Titelmasterformat durch Klicken bearbeiten</a:t>
            </a:r>
            <a:endParaRPr lang="de-DE"/>
          </a:p>
        </p:txBody>
      </p:sp>
    </p:spTree>
    <p:extLst>
      <p:ext uri="{BB962C8B-B14F-4D97-AF65-F5344CB8AC3E}">
        <p14:creationId xmlns:p14="http://schemas.microsoft.com/office/powerpoint/2010/main" val="32450412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Tree>
    <p:extLst>
      <p:ext uri="{BB962C8B-B14F-4D97-AF65-F5344CB8AC3E}">
        <p14:creationId xmlns:p14="http://schemas.microsoft.com/office/powerpoint/2010/main" val="10485274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a:t>Titelmasterformat durch Klicken bearbeiten</a:t>
            </a:r>
            <a:endParaRPr lang="de-DE"/>
          </a:p>
        </p:txBody>
      </p:sp>
      <p:sp>
        <p:nvSpPr>
          <p:cNvPr id="3" name="Inhaltsplatzhalter 2"/>
          <p:cNvSpPr>
            <a:spLocks noGrp="1"/>
          </p:cNvSpPr>
          <p:nvPr>
            <p:ph idx="1"/>
          </p:nvPr>
        </p:nvSpPr>
        <p:spPr/>
        <p:txBody>
          <a:bodyPr/>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Tree>
    <p:extLst>
      <p:ext uri="{BB962C8B-B14F-4D97-AF65-F5344CB8AC3E}">
        <p14:creationId xmlns:p14="http://schemas.microsoft.com/office/powerpoint/2010/main" val="260215679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en-US"/>
              <a:t>Titelmasterformat durch Klicken bearbeiten</a:t>
            </a:r>
            <a:endParaRPr lang="de-DE"/>
          </a:p>
        </p:txBody>
      </p:sp>
      <p:sp>
        <p:nvSpPr>
          <p:cNvPr id="3" name="Inhaltsplatzhalt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
        <p:nvSpPr>
          <p:cNvPr id="4" name="Textplatzhalt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Textmasterformate durch Klicken bearbeiten</a:t>
            </a:r>
          </a:p>
        </p:txBody>
      </p:sp>
    </p:spTree>
    <p:extLst>
      <p:ext uri="{BB962C8B-B14F-4D97-AF65-F5344CB8AC3E}">
        <p14:creationId xmlns:p14="http://schemas.microsoft.com/office/powerpoint/2010/main" val="268995148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en-US"/>
              <a:t>Titelmasterformat durch Klicken bearbeiten</a:t>
            </a:r>
            <a:endParaRPr lang="de-DE"/>
          </a:p>
        </p:txBody>
      </p:sp>
      <p:sp>
        <p:nvSpPr>
          <p:cNvPr id="3" name="Bildplatzhalt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DE" noProof="0"/>
          </a:p>
        </p:txBody>
      </p:sp>
      <p:sp>
        <p:nvSpPr>
          <p:cNvPr id="4" name="Textplatzhalt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Textmasterformate durch Klicken bearbeiten</a:t>
            </a:r>
          </a:p>
        </p:txBody>
      </p:sp>
    </p:spTree>
    <p:extLst>
      <p:ext uri="{BB962C8B-B14F-4D97-AF65-F5344CB8AC3E}">
        <p14:creationId xmlns:p14="http://schemas.microsoft.com/office/powerpoint/2010/main" val="118846269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a:t>Titelmasterformat durch Klicken bearbeiten</a:t>
            </a:r>
            <a:endParaRPr lang="de-DE"/>
          </a:p>
        </p:txBody>
      </p:sp>
      <p:sp>
        <p:nvSpPr>
          <p:cNvPr id="3" name="Vertikaler Textplatzhalter 2"/>
          <p:cNvSpPr>
            <a:spLocks noGrp="1"/>
          </p:cNvSpPr>
          <p:nvPr>
            <p:ph type="body" orient="vert" idx="1"/>
          </p:nvPr>
        </p:nvSpPr>
        <p:spPr>
          <a:xfrm>
            <a:off x="457200" y="1600200"/>
            <a:ext cx="8229600" cy="4525963"/>
          </a:xfrm>
          <a:prstGeom prst="rect">
            <a:avLst/>
          </a:prstGeom>
        </p:spPr>
        <p:txBody>
          <a:bodyPr vert="eaVert"/>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Tree>
    <p:extLst>
      <p:ext uri="{BB962C8B-B14F-4D97-AF65-F5344CB8AC3E}">
        <p14:creationId xmlns:p14="http://schemas.microsoft.com/office/powerpoint/2010/main" val="100475645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161925"/>
            <a:ext cx="2057400" cy="5964238"/>
          </a:xfrm>
        </p:spPr>
        <p:txBody>
          <a:bodyPr vert="eaVert"/>
          <a:lstStyle/>
          <a:p>
            <a:r>
              <a:rPr lang="en-US"/>
              <a:t>Titelmasterformat durch Klicken bearbeiten</a:t>
            </a:r>
            <a:endParaRPr lang="de-DE"/>
          </a:p>
        </p:txBody>
      </p:sp>
      <p:sp>
        <p:nvSpPr>
          <p:cNvPr id="3" name="Vertikaler Textplatzhalter 2"/>
          <p:cNvSpPr>
            <a:spLocks noGrp="1"/>
          </p:cNvSpPr>
          <p:nvPr>
            <p:ph type="body" orient="vert" idx="1"/>
          </p:nvPr>
        </p:nvSpPr>
        <p:spPr>
          <a:xfrm>
            <a:off x="457200" y="161925"/>
            <a:ext cx="6019800" cy="5964238"/>
          </a:xfrm>
          <a:prstGeom prst="rect">
            <a:avLst/>
          </a:prstGeom>
        </p:spPr>
        <p:txBody>
          <a:bodyPr vert="eaVert"/>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Tree>
    <p:extLst>
      <p:ext uri="{BB962C8B-B14F-4D97-AF65-F5344CB8AC3E}">
        <p14:creationId xmlns:p14="http://schemas.microsoft.com/office/powerpoint/2010/main" val="36194286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lstStyle>
            <a:lvl1pPr algn="l">
              <a:defRPr sz="4000" b="1" cap="all"/>
            </a:lvl1pPr>
          </a:lstStyle>
          <a:p>
            <a:r>
              <a:rPr lang="en-US"/>
              <a:t>Titelmasterformat durch Klicken bearbeiten</a:t>
            </a:r>
            <a:endParaRPr lang="de-DE"/>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Textmasterformate durch Klicken bearbeiten</a:t>
            </a:r>
          </a:p>
        </p:txBody>
      </p:sp>
    </p:spTree>
    <p:extLst>
      <p:ext uri="{BB962C8B-B14F-4D97-AF65-F5344CB8AC3E}">
        <p14:creationId xmlns:p14="http://schemas.microsoft.com/office/powerpoint/2010/main" val="17571853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a:t>Titelmasterformat durch Klicken bearbeiten</a:t>
            </a:r>
            <a:endParaRPr lang="de-DE"/>
          </a:p>
        </p:txBody>
      </p:sp>
      <p:sp>
        <p:nvSpPr>
          <p:cNvPr id="3" name="Inhaltsplatzhalter 2"/>
          <p:cNvSpPr>
            <a:spLocks noGrp="1"/>
          </p:cNvSpPr>
          <p:nvPr>
            <p:ph sz="half" idx="1"/>
          </p:nvPr>
        </p:nvSpPr>
        <p:spPr>
          <a:xfrm>
            <a:off x="457200" y="1438275"/>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
        <p:nvSpPr>
          <p:cNvPr id="4" name="Inhaltsplatzhalter 3"/>
          <p:cNvSpPr>
            <a:spLocks noGrp="1"/>
          </p:cNvSpPr>
          <p:nvPr>
            <p:ph sz="half" idx="2"/>
          </p:nvPr>
        </p:nvSpPr>
        <p:spPr>
          <a:xfrm>
            <a:off x="4648200" y="1438275"/>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Tree>
    <p:extLst>
      <p:ext uri="{BB962C8B-B14F-4D97-AF65-F5344CB8AC3E}">
        <p14:creationId xmlns:p14="http://schemas.microsoft.com/office/powerpoint/2010/main" val="7758033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p:spPr>
        <p:txBody>
          <a:bodyPr/>
          <a:lstStyle>
            <a:lvl1pPr>
              <a:defRPr/>
            </a:lvl1pPr>
          </a:lstStyle>
          <a:p>
            <a:r>
              <a:rPr lang="en-US"/>
              <a:t>Titelmasterformat durch Klicken bearbeiten</a:t>
            </a:r>
            <a:endParaRPr lang="de-DE"/>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Tree>
    <p:extLst>
      <p:ext uri="{BB962C8B-B14F-4D97-AF65-F5344CB8AC3E}">
        <p14:creationId xmlns:p14="http://schemas.microsoft.com/office/powerpoint/2010/main" val="31995377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a:t>Titelmasterformat durch Klicken bearbeiten</a:t>
            </a:r>
            <a:endParaRPr lang="de-DE"/>
          </a:p>
        </p:txBody>
      </p:sp>
    </p:spTree>
    <p:extLst>
      <p:ext uri="{BB962C8B-B14F-4D97-AF65-F5344CB8AC3E}">
        <p14:creationId xmlns:p14="http://schemas.microsoft.com/office/powerpoint/2010/main" val="5925770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Tree>
    <p:extLst>
      <p:ext uri="{BB962C8B-B14F-4D97-AF65-F5344CB8AC3E}">
        <p14:creationId xmlns:p14="http://schemas.microsoft.com/office/powerpoint/2010/main" val="27643890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en-US"/>
              <a:t>Titelmasterformat durch Klicken bearbeiten</a:t>
            </a:r>
            <a:endParaRPr lang="de-DE"/>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Textmasterformate durch Klicken bearbeiten</a:t>
            </a:r>
          </a:p>
        </p:txBody>
      </p:sp>
    </p:spTree>
    <p:extLst>
      <p:ext uri="{BB962C8B-B14F-4D97-AF65-F5344CB8AC3E}">
        <p14:creationId xmlns:p14="http://schemas.microsoft.com/office/powerpoint/2010/main" val="971707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en-US"/>
              <a:t>Titelmasterformat durch Klicken bearbeiten</a:t>
            </a:r>
            <a:endParaRPr lang="de-DE"/>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DE"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Textmasterformate durch Klicken bearbeiten</a:t>
            </a:r>
          </a:p>
        </p:txBody>
      </p:sp>
    </p:spTree>
    <p:extLst>
      <p:ext uri="{BB962C8B-B14F-4D97-AF65-F5344CB8AC3E}">
        <p14:creationId xmlns:p14="http://schemas.microsoft.com/office/powerpoint/2010/main" val="722029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1026" name="Rectangle 7">
            <a:extLst>
              <a:ext uri="{FF2B5EF4-FFF2-40B4-BE49-F238E27FC236}">
                <a16:creationId xmlns:a16="http://schemas.microsoft.com/office/drawing/2014/main" id="{BA44DD7E-C8B0-6B09-7E7C-61AB2DEE203D}"/>
              </a:ext>
            </a:extLst>
          </p:cNvPr>
          <p:cNvSpPr>
            <a:spLocks noChangeArrowheads="1"/>
          </p:cNvSpPr>
          <p:nvPr userDrawn="1"/>
        </p:nvSpPr>
        <p:spPr bwMode="auto">
          <a:xfrm>
            <a:off x="0" y="0"/>
            <a:ext cx="9144000" cy="476250"/>
          </a:xfrm>
          <a:prstGeom prst="rect">
            <a:avLst/>
          </a:prstGeom>
          <a:solidFill>
            <a:srgbClr val="CDB4FE"/>
          </a:solidFill>
          <a:ln>
            <a:noFill/>
          </a:ln>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20000"/>
              </a:spcBef>
              <a:buClr>
                <a:schemeClr val="hlink"/>
              </a:buClr>
              <a:buFont typeface="Wingdings" panose="05000000000000000000" pitchFamily="2" charset="2"/>
              <a:buNone/>
              <a:defRPr/>
            </a:pPr>
            <a:endParaRPr lang="de-DE" altLang="de-DE" sz="3800"/>
          </a:p>
        </p:txBody>
      </p:sp>
      <p:sp>
        <p:nvSpPr>
          <p:cNvPr id="1027" name="Rectangle 3">
            <a:extLst>
              <a:ext uri="{FF2B5EF4-FFF2-40B4-BE49-F238E27FC236}">
                <a16:creationId xmlns:a16="http://schemas.microsoft.com/office/drawing/2014/main" id="{BD141FCE-83A1-9C3F-44E5-FE8922E87FF9}"/>
              </a:ext>
            </a:extLst>
          </p:cNvPr>
          <p:cNvSpPr>
            <a:spLocks noGrp="1" noChangeArrowheads="1"/>
          </p:cNvSpPr>
          <p:nvPr>
            <p:ph type="title"/>
          </p:nvPr>
        </p:nvSpPr>
        <p:spPr bwMode="auto">
          <a:xfrm>
            <a:off x="457200" y="44450"/>
            <a:ext cx="6275388" cy="527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a:t>Titel des Tafelbildes</a:t>
            </a:r>
          </a:p>
        </p:txBody>
      </p:sp>
      <p:sp>
        <p:nvSpPr>
          <p:cNvPr id="1028" name="Rectangle 4">
            <a:extLst>
              <a:ext uri="{FF2B5EF4-FFF2-40B4-BE49-F238E27FC236}">
                <a16:creationId xmlns:a16="http://schemas.microsoft.com/office/drawing/2014/main" id="{614D6497-5263-1E46-1504-4918EFF0CEF5}"/>
              </a:ext>
            </a:extLst>
          </p:cNvPr>
          <p:cNvSpPr>
            <a:spLocks noGrp="1" noChangeArrowheads="1"/>
          </p:cNvSpPr>
          <p:nvPr>
            <p:ph type="body" idx="1"/>
          </p:nvPr>
        </p:nvSpPr>
        <p:spPr bwMode="auto">
          <a:xfrm>
            <a:off x="457200" y="1438275"/>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a:t>Textmasterformate durch Klicken bearbeiten</a:t>
            </a:r>
          </a:p>
          <a:p>
            <a:pPr lvl="1"/>
            <a:r>
              <a:rPr lang="de-DE" altLang="de-DE"/>
              <a:t>Zweite Ebene</a:t>
            </a:r>
          </a:p>
          <a:p>
            <a:pPr lvl="2"/>
            <a:r>
              <a:rPr lang="de-DE" altLang="de-DE"/>
              <a:t>Dritte Ebene</a:t>
            </a:r>
          </a:p>
          <a:p>
            <a:pPr lvl="3"/>
            <a:r>
              <a:rPr lang="de-DE" altLang="de-DE"/>
              <a:t>Vierte Ebene</a:t>
            </a:r>
          </a:p>
          <a:p>
            <a:pPr lvl="4"/>
            <a:r>
              <a:rPr lang="de-DE" altLang="de-DE"/>
              <a:t>Fünfte Ebene</a:t>
            </a:r>
          </a:p>
        </p:txBody>
      </p:sp>
      <p:sp>
        <p:nvSpPr>
          <p:cNvPr id="75785" name="Rectangle 9">
            <a:extLst>
              <a:ext uri="{FF2B5EF4-FFF2-40B4-BE49-F238E27FC236}">
                <a16:creationId xmlns:a16="http://schemas.microsoft.com/office/drawing/2014/main" id="{5B30D66D-0054-7920-4D58-54A48962C074}"/>
              </a:ext>
            </a:extLst>
          </p:cNvPr>
          <p:cNvSpPr>
            <a:spLocks noChangeArrowheads="1"/>
          </p:cNvSpPr>
          <p:nvPr userDrawn="1"/>
        </p:nvSpPr>
        <p:spPr bwMode="auto">
          <a:xfrm>
            <a:off x="1187450" y="6640513"/>
            <a:ext cx="7488238" cy="214312"/>
          </a:xfrm>
          <a:prstGeom prst="rect">
            <a:avLst/>
          </a:prstGeom>
          <a:noFill/>
          <a:ln w="9525">
            <a:noFill/>
            <a:miter lim="800000"/>
            <a:headEnd/>
            <a:tailEnd/>
          </a:ln>
          <a:effectLst/>
        </p:spPr>
        <p:txBody>
          <a:bodyPr>
            <a:spAutoFit/>
          </a:bodyPr>
          <a:lstStyle>
            <a:lvl1pPr>
              <a:defRPr sz="4200">
                <a:solidFill>
                  <a:srgbClr val="000000"/>
                </a:solidFill>
                <a:latin typeface="Arial" charset="0"/>
              </a:defRPr>
            </a:lvl1pPr>
            <a:lvl2pPr marL="742950" indent="-285750">
              <a:defRPr sz="4200">
                <a:solidFill>
                  <a:srgbClr val="000000"/>
                </a:solidFill>
                <a:latin typeface="Arial" charset="0"/>
              </a:defRPr>
            </a:lvl2pPr>
            <a:lvl3pPr marL="1143000" indent="-228600">
              <a:defRPr sz="4200">
                <a:solidFill>
                  <a:srgbClr val="000000"/>
                </a:solidFill>
                <a:latin typeface="Arial" charset="0"/>
              </a:defRPr>
            </a:lvl3pPr>
            <a:lvl4pPr marL="1600200" indent="-228600">
              <a:defRPr sz="4200">
                <a:solidFill>
                  <a:srgbClr val="000000"/>
                </a:solidFill>
                <a:latin typeface="Arial" charset="0"/>
              </a:defRPr>
            </a:lvl4pPr>
            <a:lvl5pPr marL="2057400" indent="-228600">
              <a:defRPr sz="4200">
                <a:solidFill>
                  <a:srgbClr val="000000"/>
                </a:solidFill>
                <a:latin typeface="Arial" charset="0"/>
              </a:defRPr>
            </a:lvl5pPr>
            <a:lvl6pPr marL="2514600" indent="-228600" fontAlgn="base">
              <a:spcBef>
                <a:spcPct val="0"/>
              </a:spcBef>
              <a:spcAft>
                <a:spcPct val="0"/>
              </a:spcAft>
              <a:defRPr sz="4200">
                <a:solidFill>
                  <a:srgbClr val="000000"/>
                </a:solidFill>
                <a:latin typeface="Arial" charset="0"/>
              </a:defRPr>
            </a:lvl6pPr>
            <a:lvl7pPr marL="2971800" indent="-228600" fontAlgn="base">
              <a:spcBef>
                <a:spcPct val="0"/>
              </a:spcBef>
              <a:spcAft>
                <a:spcPct val="0"/>
              </a:spcAft>
              <a:defRPr sz="4200">
                <a:solidFill>
                  <a:srgbClr val="000000"/>
                </a:solidFill>
                <a:latin typeface="Arial" charset="0"/>
              </a:defRPr>
            </a:lvl7pPr>
            <a:lvl8pPr marL="3429000" indent="-228600" fontAlgn="base">
              <a:spcBef>
                <a:spcPct val="0"/>
              </a:spcBef>
              <a:spcAft>
                <a:spcPct val="0"/>
              </a:spcAft>
              <a:defRPr sz="4200">
                <a:solidFill>
                  <a:srgbClr val="000000"/>
                </a:solidFill>
                <a:latin typeface="Arial" charset="0"/>
              </a:defRPr>
            </a:lvl8pPr>
            <a:lvl9pPr marL="3886200" indent="-228600" fontAlgn="base">
              <a:spcBef>
                <a:spcPct val="0"/>
              </a:spcBef>
              <a:spcAft>
                <a:spcPct val="0"/>
              </a:spcAft>
              <a:defRPr sz="4200">
                <a:solidFill>
                  <a:srgbClr val="000000"/>
                </a:solidFill>
                <a:latin typeface="Arial" charset="0"/>
              </a:defRPr>
            </a:lvl9pPr>
          </a:lstStyle>
          <a:p>
            <a:pPr eaLnBrk="1" hangingPunct="1">
              <a:defRPr/>
            </a:pPr>
            <a:r>
              <a:rPr lang="de-DE" altLang="de-DE" sz="800"/>
              <a:t>© Österreichischer Bundesverlag Schulbuch GmbH &amp; Co KG | www.oebv.at </a:t>
            </a:r>
          </a:p>
        </p:txBody>
      </p:sp>
      <p:sp>
        <p:nvSpPr>
          <p:cNvPr id="1030" name="AutoShape 7">
            <a:hlinkClick r:id="" action="ppaction://hlinkshowjump?jump=lastslide" highlightClick="1"/>
            <a:extLst>
              <a:ext uri="{FF2B5EF4-FFF2-40B4-BE49-F238E27FC236}">
                <a16:creationId xmlns:a16="http://schemas.microsoft.com/office/drawing/2014/main" id="{901BC2F3-08C2-2404-24E9-AC7C67F6D7B3}"/>
              </a:ext>
            </a:extLst>
          </p:cNvPr>
          <p:cNvSpPr>
            <a:spLocks noChangeArrowheads="1"/>
          </p:cNvSpPr>
          <p:nvPr userDrawn="1"/>
        </p:nvSpPr>
        <p:spPr bwMode="auto">
          <a:xfrm>
            <a:off x="8388350" y="6237288"/>
            <a:ext cx="287338" cy="287337"/>
          </a:xfrm>
          <a:prstGeom prst="actionButtonInformation">
            <a:avLst/>
          </a:prstGeom>
          <a:solidFill>
            <a:srgbClr val="CDB4FE"/>
          </a:solidFill>
          <a:ln>
            <a:noFill/>
          </a:ln>
          <a:effec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defRPr/>
            </a:pPr>
            <a:endParaRPr lang="de-AT" altLang="de-DE"/>
          </a:p>
        </p:txBody>
      </p:sp>
      <p:sp>
        <p:nvSpPr>
          <p:cNvPr id="1031" name="AutoShape 10">
            <a:hlinkClick r:id="" action="ppaction://hlinkshowjump?jump=firstslide" highlightClick="1"/>
            <a:extLst>
              <a:ext uri="{FF2B5EF4-FFF2-40B4-BE49-F238E27FC236}">
                <a16:creationId xmlns:a16="http://schemas.microsoft.com/office/drawing/2014/main" id="{1C636F2D-DE84-8CB8-0665-CC3702D616A6}"/>
              </a:ext>
            </a:extLst>
          </p:cNvPr>
          <p:cNvSpPr>
            <a:spLocks noChangeArrowheads="1"/>
          </p:cNvSpPr>
          <p:nvPr userDrawn="1"/>
        </p:nvSpPr>
        <p:spPr bwMode="auto">
          <a:xfrm>
            <a:off x="7956550" y="6237288"/>
            <a:ext cx="287338" cy="287337"/>
          </a:xfrm>
          <a:prstGeom prst="actionButtonBeginning">
            <a:avLst/>
          </a:prstGeom>
          <a:solidFill>
            <a:srgbClr val="CDB4FE"/>
          </a:solidFill>
          <a:ln>
            <a:noFill/>
          </a:ln>
          <a:effec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defRPr/>
            </a:pPr>
            <a:endParaRPr lang="de-AT" altLang="de-DE"/>
          </a:p>
        </p:txBody>
      </p:sp>
      <p:sp>
        <p:nvSpPr>
          <p:cNvPr id="1032" name="Text Box 14">
            <a:extLst>
              <a:ext uri="{FF2B5EF4-FFF2-40B4-BE49-F238E27FC236}">
                <a16:creationId xmlns:a16="http://schemas.microsoft.com/office/drawing/2014/main" id="{4052438E-47E6-487E-94EF-32EDA1277BC0}"/>
              </a:ext>
            </a:extLst>
          </p:cNvPr>
          <p:cNvSpPr txBox="1">
            <a:spLocks noChangeArrowheads="1"/>
          </p:cNvSpPr>
          <p:nvPr userDrawn="1"/>
        </p:nvSpPr>
        <p:spPr bwMode="auto">
          <a:xfrm>
            <a:off x="7235825" y="0"/>
            <a:ext cx="1584325" cy="457200"/>
          </a:xfrm>
          <a:prstGeom prst="rect">
            <a:avLst/>
          </a:prstGeom>
          <a:noFill/>
          <a:ln>
            <a:noFill/>
          </a:ln>
          <a:effec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defRPr/>
            </a:pPr>
            <a:r>
              <a:rPr lang="de-DE" altLang="de-DE" sz="2400">
                <a:solidFill>
                  <a:srgbClr val="FFFFFF"/>
                </a:solidFill>
              </a:rPr>
              <a:t>BioTOP 4</a:t>
            </a:r>
          </a:p>
        </p:txBody>
      </p:sp>
    </p:spTree>
  </p:cSld>
  <p:clrMap bg1="lt1" tx1="dk1" bg2="lt2" tx2="dk2" accent1="accent1" accent2="accent2" accent3="accent3" accent4="accent4" accent5="accent5" accent6="accent6" hlink="hlink" folHlink="folHlink"/>
  <p:sldLayoutIdLst>
    <p:sldLayoutId id="2147483749" r:id="rId1"/>
    <p:sldLayoutId id="2147483727" r:id="rId2"/>
    <p:sldLayoutId id="2147483728" r:id="rId3"/>
    <p:sldLayoutId id="2147483729" r:id="rId4"/>
    <p:sldLayoutId id="2147483730" r:id="rId5"/>
    <p:sldLayoutId id="2147483731" r:id="rId6"/>
    <p:sldLayoutId id="2147483732" r:id="rId7"/>
    <p:sldLayoutId id="2147483733" r:id="rId8"/>
    <p:sldLayoutId id="2147483734" r:id="rId9"/>
    <p:sldLayoutId id="2147483735" r:id="rId10"/>
    <p:sldLayoutId id="2147483736" r:id="rId11"/>
    <p:sldLayoutId id="2147483737" r:id="rId12"/>
  </p:sldLayoutIdLst>
  <p:txStyles>
    <p:titleStyle>
      <a:lvl1pPr algn="l" rtl="0" eaLnBrk="0" fontAlgn="base" hangingPunct="0">
        <a:spcBef>
          <a:spcPct val="0"/>
        </a:spcBef>
        <a:spcAft>
          <a:spcPct val="0"/>
        </a:spcAft>
        <a:defRPr sz="2000" b="1">
          <a:solidFill>
            <a:srgbClr val="FFFFFF"/>
          </a:solidFill>
          <a:latin typeface="+mj-lt"/>
          <a:ea typeface="+mj-ea"/>
          <a:cs typeface="+mj-cs"/>
        </a:defRPr>
      </a:lvl1pPr>
      <a:lvl2pPr algn="l" rtl="0" eaLnBrk="0" fontAlgn="base" hangingPunct="0">
        <a:spcBef>
          <a:spcPct val="0"/>
        </a:spcBef>
        <a:spcAft>
          <a:spcPct val="0"/>
        </a:spcAft>
        <a:defRPr sz="2000" b="1">
          <a:solidFill>
            <a:srgbClr val="FFFFFF"/>
          </a:solidFill>
          <a:latin typeface="Arial" charset="0"/>
        </a:defRPr>
      </a:lvl2pPr>
      <a:lvl3pPr algn="l" rtl="0" eaLnBrk="0" fontAlgn="base" hangingPunct="0">
        <a:spcBef>
          <a:spcPct val="0"/>
        </a:spcBef>
        <a:spcAft>
          <a:spcPct val="0"/>
        </a:spcAft>
        <a:defRPr sz="2000" b="1">
          <a:solidFill>
            <a:srgbClr val="FFFFFF"/>
          </a:solidFill>
          <a:latin typeface="Arial" charset="0"/>
        </a:defRPr>
      </a:lvl3pPr>
      <a:lvl4pPr algn="l" rtl="0" eaLnBrk="0" fontAlgn="base" hangingPunct="0">
        <a:spcBef>
          <a:spcPct val="0"/>
        </a:spcBef>
        <a:spcAft>
          <a:spcPct val="0"/>
        </a:spcAft>
        <a:defRPr sz="2000" b="1">
          <a:solidFill>
            <a:srgbClr val="FFFFFF"/>
          </a:solidFill>
          <a:latin typeface="Arial" charset="0"/>
        </a:defRPr>
      </a:lvl4pPr>
      <a:lvl5pPr algn="l" rtl="0" eaLnBrk="0" fontAlgn="base" hangingPunct="0">
        <a:spcBef>
          <a:spcPct val="0"/>
        </a:spcBef>
        <a:spcAft>
          <a:spcPct val="0"/>
        </a:spcAft>
        <a:defRPr sz="2000" b="1">
          <a:solidFill>
            <a:srgbClr val="FFFFFF"/>
          </a:solidFill>
          <a:latin typeface="Arial" charset="0"/>
        </a:defRPr>
      </a:lvl5pPr>
      <a:lvl6pPr marL="457200" algn="l" rtl="0" fontAlgn="base">
        <a:spcBef>
          <a:spcPct val="0"/>
        </a:spcBef>
        <a:spcAft>
          <a:spcPct val="0"/>
        </a:spcAft>
        <a:defRPr sz="2000" b="1">
          <a:solidFill>
            <a:srgbClr val="FFFFFF"/>
          </a:solidFill>
          <a:latin typeface="Arial" charset="0"/>
        </a:defRPr>
      </a:lvl6pPr>
      <a:lvl7pPr marL="914400" algn="l" rtl="0" fontAlgn="base">
        <a:spcBef>
          <a:spcPct val="0"/>
        </a:spcBef>
        <a:spcAft>
          <a:spcPct val="0"/>
        </a:spcAft>
        <a:defRPr sz="2000" b="1">
          <a:solidFill>
            <a:srgbClr val="FFFFFF"/>
          </a:solidFill>
          <a:latin typeface="Arial" charset="0"/>
        </a:defRPr>
      </a:lvl7pPr>
      <a:lvl8pPr marL="1371600" algn="l" rtl="0" fontAlgn="base">
        <a:spcBef>
          <a:spcPct val="0"/>
        </a:spcBef>
        <a:spcAft>
          <a:spcPct val="0"/>
        </a:spcAft>
        <a:defRPr sz="2000" b="1">
          <a:solidFill>
            <a:srgbClr val="FFFFFF"/>
          </a:solidFill>
          <a:latin typeface="Arial" charset="0"/>
        </a:defRPr>
      </a:lvl8pPr>
      <a:lvl9pPr marL="1828800" algn="l" rtl="0" fontAlgn="base">
        <a:spcBef>
          <a:spcPct val="0"/>
        </a:spcBef>
        <a:spcAft>
          <a:spcPct val="0"/>
        </a:spcAft>
        <a:defRPr sz="2000" b="1">
          <a:solidFill>
            <a:srgbClr val="FFFFFF"/>
          </a:solidFill>
          <a:latin typeface="Arial" charset="0"/>
        </a:defRPr>
      </a:lvl9pPr>
    </p:titleStyle>
    <p:bodyStyle>
      <a:lvl1pPr marL="342900" indent="-342900" algn="l" rtl="0" eaLnBrk="0" fontAlgn="base" hangingPunct="0">
        <a:spcBef>
          <a:spcPct val="20000"/>
        </a:spcBef>
        <a:spcAft>
          <a:spcPct val="0"/>
        </a:spcAft>
        <a:buClr>
          <a:schemeClr val="hlink"/>
        </a:buClr>
        <a:buFont typeface="Wingdings" panose="05000000000000000000" pitchFamily="2" charset="2"/>
        <a:defRPr sz="3000">
          <a:solidFill>
            <a:srgbClr val="000000"/>
          </a:solidFill>
          <a:latin typeface="+mn-lt"/>
          <a:ea typeface="+mn-ea"/>
          <a:cs typeface="+mn-cs"/>
        </a:defRPr>
      </a:lvl1pPr>
      <a:lvl2pPr marL="742950" indent="-285750" algn="l" rtl="0" eaLnBrk="0" fontAlgn="base" hangingPunct="0">
        <a:spcBef>
          <a:spcPct val="20000"/>
        </a:spcBef>
        <a:spcAft>
          <a:spcPct val="0"/>
        </a:spcAft>
        <a:defRPr sz="2800">
          <a:solidFill>
            <a:srgbClr val="000000"/>
          </a:solidFill>
          <a:latin typeface="+mn-lt"/>
        </a:defRPr>
      </a:lvl2pPr>
      <a:lvl3pPr marL="1143000" indent="-228600" algn="l" rtl="0" eaLnBrk="0" fontAlgn="base" hangingPunct="0">
        <a:spcBef>
          <a:spcPct val="20000"/>
        </a:spcBef>
        <a:spcAft>
          <a:spcPct val="0"/>
        </a:spcAft>
        <a:buClr>
          <a:schemeClr val="hlink"/>
        </a:buClr>
        <a:buFont typeface="Wingdings" panose="05000000000000000000" pitchFamily="2" charset="2"/>
        <a:defRPr sz="2400">
          <a:solidFill>
            <a:srgbClr val="000000"/>
          </a:solidFill>
          <a:latin typeface="+mn-lt"/>
        </a:defRPr>
      </a:lvl3pPr>
      <a:lvl4pPr marL="1600200" indent="-228600" algn="l" rtl="0" eaLnBrk="0" fontAlgn="base" hangingPunct="0">
        <a:spcBef>
          <a:spcPct val="20000"/>
        </a:spcBef>
        <a:spcAft>
          <a:spcPct val="0"/>
        </a:spcAft>
        <a:defRPr sz="2000">
          <a:solidFill>
            <a:srgbClr val="000000"/>
          </a:solidFill>
          <a:latin typeface="+mn-lt"/>
        </a:defRPr>
      </a:lvl4pPr>
      <a:lvl5pPr marL="2057400" indent="-228600" algn="l" rtl="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mn-lt"/>
        </a:defRPr>
      </a:lvl5pPr>
      <a:lvl6pPr marL="2514600" indent="-228600" algn="l" rtl="0" fontAlgn="base">
        <a:spcBef>
          <a:spcPct val="20000"/>
        </a:spcBef>
        <a:spcAft>
          <a:spcPct val="0"/>
        </a:spcAft>
        <a:buClr>
          <a:schemeClr val="hlink"/>
        </a:buClr>
        <a:buFont typeface="Wingdings" pitchFamily="2" charset="2"/>
        <a:defRPr sz="2000">
          <a:solidFill>
            <a:srgbClr val="000000"/>
          </a:solidFill>
          <a:latin typeface="+mn-lt"/>
        </a:defRPr>
      </a:lvl6pPr>
      <a:lvl7pPr marL="2971800" indent="-228600" algn="l" rtl="0" fontAlgn="base">
        <a:spcBef>
          <a:spcPct val="20000"/>
        </a:spcBef>
        <a:spcAft>
          <a:spcPct val="0"/>
        </a:spcAft>
        <a:buClr>
          <a:schemeClr val="hlink"/>
        </a:buClr>
        <a:buFont typeface="Wingdings" pitchFamily="2" charset="2"/>
        <a:defRPr sz="2000">
          <a:solidFill>
            <a:srgbClr val="000000"/>
          </a:solidFill>
          <a:latin typeface="+mn-lt"/>
        </a:defRPr>
      </a:lvl7pPr>
      <a:lvl8pPr marL="3429000" indent="-228600" algn="l" rtl="0" fontAlgn="base">
        <a:spcBef>
          <a:spcPct val="20000"/>
        </a:spcBef>
        <a:spcAft>
          <a:spcPct val="0"/>
        </a:spcAft>
        <a:buClr>
          <a:schemeClr val="hlink"/>
        </a:buClr>
        <a:buFont typeface="Wingdings" pitchFamily="2" charset="2"/>
        <a:defRPr sz="2000">
          <a:solidFill>
            <a:srgbClr val="000000"/>
          </a:solidFill>
          <a:latin typeface="+mn-lt"/>
        </a:defRPr>
      </a:lvl8pPr>
      <a:lvl9pPr marL="3886200" indent="-228600" algn="l" rtl="0" fontAlgn="base">
        <a:spcBef>
          <a:spcPct val="20000"/>
        </a:spcBef>
        <a:spcAft>
          <a:spcPct val="0"/>
        </a:spcAft>
        <a:buClr>
          <a:schemeClr val="hlink"/>
        </a:buClr>
        <a:buFont typeface="Wingdings" pitchFamily="2" charset="2"/>
        <a:defRPr sz="2000">
          <a:solidFill>
            <a:srgbClr val="000000"/>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2050" name="Rectangle 2">
            <a:extLst>
              <a:ext uri="{FF2B5EF4-FFF2-40B4-BE49-F238E27FC236}">
                <a16:creationId xmlns:a16="http://schemas.microsoft.com/office/drawing/2014/main" id="{05711C41-6593-9296-1EFE-4C57CC44387F}"/>
              </a:ext>
            </a:extLst>
          </p:cNvPr>
          <p:cNvSpPr>
            <a:spLocks noGrp="1" noChangeArrowheads="1"/>
          </p:cNvSpPr>
          <p:nvPr>
            <p:ph type="title"/>
          </p:nvPr>
        </p:nvSpPr>
        <p:spPr bwMode="auto">
          <a:xfrm>
            <a:off x="457200" y="161925"/>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de-DE" altLang="de-DE"/>
              <a:t>Mögliche Ausprägung des Covers zur Buchreihe:</a:t>
            </a:r>
            <a:br>
              <a:rPr lang="de-DE" altLang="de-DE"/>
            </a:br>
            <a:r>
              <a:rPr lang="de-DE" altLang="de-DE"/>
              <a:t>Einblicke</a:t>
            </a:r>
          </a:p>
        </p:txBody>
      </p:sp>
    </p:spTree>
  </p:cSld>
  <p:clrMap bg1="lt1" tx1="dk1" bg2="lt2" tx2="dk2" accent1="accent1" accent2="accent2" accent3="accent3" accent4="accent4" accent5="accent5" accent6="accent6" hlink="hlink" folHlink="folHlink"/>
  <p:sldLayoutIdLst>
    <p:sldLayoutId id="2147483738" r:id="rId1"/>
    <p:sldLayoutId id="2147483739" r:id="rId2"/>
    <p:sldLayoutId id="2147483740" r:id="rId3"/>
    <p:sldLayoutId id="2147483741" r:id="rId4"/>
    <p:sldLayoutId id="2147483742" r:id="rId5"/>
    <p:sldLayoutId id="2147483743" r:id="rId6"/>
    <p:sldLayoutId id="2147483744" r:id="rId7"/>
    <p:sldLayoutId id="2147483745" r:id="rId8"/>
    <p:sldLayoutId id="2147483746" r:id="rId9"/>
    <p:sldLayoutId id="2147483747" r:id="rId10"/>
    <p:sldLayoutId id="2147483748" r:id="rId11"/>
  </p:sldLayoutIdLst>
  <p:txStyles>
    <p:titleStyle>
      <a:lvl1pPr algn="l" rtl="0" eaLnBrk="0" fontAlgn="base" hangingPunct="0">
        <a:spcBef>
          <a:spcPct val="0"/>
        </a:spcBef>
        <a:spcAft>
          <a:spcPct val="0"/>
        </a:spcAft>
        <a:defRPr sz="3000" b="1">
          <a:solidFill>
            <a:schemeClr val="tx1"/>
          </a:solidFill>
          <a:latin typeface="+mj-lt"/>
          <a:ea typeface="+mj-ea"/>
          <a:cs typeface="+mj-cs"/>
        </a:defRPr>
      </a:lvl1pPr>
      <a:lvl2pPr algn="l" rtl="0" eaLnBrk="0" fontAlgn="base" hangingPunct="0">
        <a:spcBef>
          <a:spcPct val="0"/>
        </a:spcBef>
        <a:spcAft>
          <a:spcPct val="0"/>
        </a:spcAft>
        <a:defRPr sz="3000" b="1">
          <a:solidFill>
            <a:schemeClr val="tx1"/>
          </a:solidFill>
          <a:latin typeface="PoloST11KLeicht" pitchFamily="2" charset="0"/>
        </a:defRPr>
      </a:lvl2pPr>
      <a:lvl3pPr algn="l" rtl="0" eaLnBrk="0" fontAlgn="base" hangingPunct="0">
        <a:spcBef>
          <a:spcPct val="0"/>
        </a:spcBef>
        <a:spcAft>
          <a:spcPct val="0"/>
        </a:spcAft>
        <a:defRPr sz="3000" b="1">
          <a:solidFill>
            <a:schemeClr val="tx1"/>
          </a:solidFill>
          <a:latin typeface="PoloST11KLeicht" pitchFamily="2" charset="0"/>
        </a:defRPr>
      </a:lvl3pPr>
      <a:lvl4pPr algn="l" rtl="0" eaLnBrk="0" fontAlgn="base" hangingPunct="0">
        <a:spcBef>
          <a:spcPct val="0"/>
        </a:spcBef>
        <a:spcAft>
          <a:spcPct val="0"/>
        </a:spcAft>
        <a:defRPr sz="3000" b="1">
          <a:solidFill>
            <a:schemeClr val="tx1"/>
          </a:solidFill>
          <a:latin typeface="PoloST11KLeicht" pitchFamily="2" charset="0"/>
        </a:defRPr>
      </a:lvl4pPr>
      <a:lvl5pPr algn="l" rtl="0" eaLnBrk="0" fontAlgn="base" hangingPunct="0">
        <a:spcBef>
          <a:spcPct val="0"/>
        </a:spcBef>
        <a:spcAft>
          <a:spcPct val="0"/>
        </a:spcAft>
        <a:defRPr sz="3000" b="1">
          <a:solidFill>
            <a:schemeClr val="tx1"/>
          </a:solidFill>
          <a:latin typeface="PoloST11KLeicht" pitchFamily="2" charset="0"/>
        </a:defRPr>
      </a:lvl5pPr>
      <a:lvl6pPr marL="457200" algn="l" rtl="0" fontAlgn="base">
        <a:spcBef>
          <a:spcPct val="0"/>
        </a:spcBef>
        <a:spcAft>
          <a:spcPct val="0"/>
        </a:spcAft>
        <a:defRPr sz="3000" b="1">
          <a:solidFill>
            <a:schemeClr val="tx1"/>
          </a:solidFill>
          <a:latin typeface="PoloST11KLeicht" pitchFamily="2" charset="0"/>
        </a:defRPr>
      </a:lvl6pPr>
      <a:lvl7pPr marL="914400" algn="l" rtl="0" fontAlgn="base">
        <a:spcBef>
          <a:spcPct val="0"/>
        </a:spcBef>
        <a:spcAft>
          <a:spcPct val="0"/>
        </a:spcAft>
        <a:defRPr sz="3000" b="1">
          <a:solidFill>
            <a:schemeClr val="tx1"/>
          </a:solidFill>
          <a:latin typeface="PoloST11KLeicht" pitchFamily="2" charset="0"/>
        </a:defRPr>
      </a:lvl7pPr>
      <a:lvl8pPr marL="1371600" algn="l" rtl="0" fontAlgn="base">
        <a:spcBef>
          <a:spcPct val="0"/>
        </a:spcBef>
        <a:spcAft>
          <a:spcPct val="0"/>
        </a:spcAft>
        <a:defRPr sz="3000" b="1">
          <a:solidFill>
            <a:schemeClr val="tx1"/>
          </a:solidFill>
          <a:latin typeface="PoloST11KLeicht" pitchFamily="2" charset="0"/>
        </a:defRPr>
      </a:lvl8pPr>
      <a:lvl9pPr marL="1828800" algn="l" rtl="0" fontAlgn="base">
        <a:spcBef>
          <a:spcPct val="0"/>
        </a:spcBef>
        <a:spcAft>
          <a:spcPct val="0"/>
        </a:spcAft>
        <a:defRPr sz="3000" b="1">
          <a:solidFill>
            <a:schemeClr val="tx1"/>
          </a:solidFill>
          <a:latin typeface="PoloST11KLeicht" pitchFamily="2"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slide" Target="slide4.xml"/><Relationship Id="rId4" Type="http://schemas.openxmlformats.org/officeDocument/2006/relationships/slide" Target="slide3.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a:extLst>
              <a:ext uri="{FF2B5EF4-FFF2-40B4-BE49-F238E27FC236}">
                <a16:creationId xmlns:a16="http://schemas.microsoft.com/office/drawing/2014/main" id="{72D2B93F-DA09-26E0-FDD0-742AC6F5ACD2}"/>
              </a:ext>
            </a:extLst>
          </p:cNvPr>
          <p:cNvSpPr>
            <a:spLocks noGrp="1" noChangeArrowheads="1"/>
          </p:cNvSpPr>
          <p:nvPr>
            <p:ph type="ctrTitle"/>
          </p:nvPr>
        </p:nvSpPr>
        <p:spPr>
          <a:xfrm>
            <a:off x="468313" y="836613"/>
            <a:ext cx="7772400" cy="792162"/>
          </a:xfrm>
        </p:spPr>
        <p:txBody>
          <a:bodyPr/>
          <a:lstStyle/>
          <a:p>
            <a:pPr eaLnBrk="1" hangingPunct="1"/>
            <a:r>
              <a:rPr lang="de-DE" altLang="de-DE"/>
              <a:t>Entstehung einer Allergie</a:t>
            </a:r>
          </a:p>
        </p:txBody>
      </p:sp>
      <p:sp>
        <p:nvSpPr>
          <p:cNvPr id="5123" name="Text Box 17">
            <a:extLst>
              <a:ext uri="{FF2B5EF4-FFF2-40B4-BE49-F238E27FC236}">
                <a16:creationId xmlns:a16="http://schemas.microsoft.com/office/drawing/2014/main" id="{9E0983A4-7871-FEBC-4B90-D87852B7036E}"/>
              </a:ext>
            </a:extLst>
          </p:cNvPr>
          <p:cNvSpPr txBox="1">
            <a:spLocks noChangeArrowheads="1"/>
          </p:cNvSpPr>
          <p:nvPr/>
        </p:nvSpPr>
        <p:spPr bwMode="auto">
          <a:xfrm>
            <a:off x="466725" y="2708275"/>
            <a:ext cx="5257800" cy="1311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
                <a:schemeClr val="tx1"/>
              </a:buClr>
              <a:buFont typeface="Wingdings" panose="05000000000000000000" pitchFamily="2" charset="2"/>
              <a:buChar char="§"/>
            </a:pPr>
            <a:r>
              <a:rPr lang="de-DE" altLang="de-DE" sz="2000">
                <a:solidFill>
                  <a:schemeClr val="tx1"/>
                </a:solidFill>
                <a:latin typeface="Arial" panose="020B0604020202020204" pitchFamily="34" charset="0"/>
              </a:rPr>
              <a:t> </a:t>
            </a:r>
            <a:r>
              <a:rPr lang="de-DE" altLang="de-DE" sz="2000">
                <a:solidFill>
                  <a:schemeClr val="tx1"/>
                </a:solidFill>
                <a:latin typeface="Arial" panose="020B0604020202020204" pitchFamily="34" charset="0"/>
                <a:hlinkClick r:id="rId3" action="ppaction://hlinksldjump"/>
              </a:rPr>
              <a:t>schrittweiser Aufbau des Tafelbildes</a:t>
            </a:r>
            <a:endParaRPr lang="de-DE" altLang="de-DE" sz="2000">
              <a:solidFill>
                <a:schemeClr val="tx1"/>
              </a:solidFill>
              <a:latin typeface="Arial" panose="020B0604020202020204" pitchFamily="34" charset="0"/>
            </a:endParaRPr>
          </a:p>
          <a:p>
            <a:pPr eaLnBrk="1" hangingPunct="1">
              <a:spcBef>
                <a:spcPct val="50000"/>
              </a:spcBef>
              <a:buClr>
                <a:schemeClr val="tx1"/>
              </a:buClr>
              <a:buFont typeface="Wingdings" panose="05000000000000000000" pitchFamily="2" charset="2"/>
              <a:buChar char="§"/>
            </a:pPr>
            <a:r>
              <a:rPr lang="de-DE" altLang="de-DE" sz="2000">
                <a:solidFill>
                  <a:schemeClr val="tx1"/>
                </a:solidFill>
                <a:latin typeface="Arial" panose="020B0604020202020204" pitchFamily="34" charset="0"/>
              </a:rPr>
              <a:t> </a:t>
            </a:r>
            <a:r>
              <a:rPr lang="de-DE" altLang="de-DE" sz="2000">
                <a:solidFill>
                  <a:schemeClr val="tx1"/>
                </a:solidFill>
                <a:latin typeface="Arial" panose="020B0604020202020204" pitchFamily="34" charset="0"/>
                <a:hlinkClick r:id="rId4" action="ppaction://hlinksldjump"/>
              </a:rPr>
              <a:t>vollständige Ansicht</a:t>
            </a:r>
            <a:endParaRPr lang="de-DE" altLang="de-DE" sz="2000">
              <a:solidFill>
                <a:schemeClr val="tx1"/>
              </a:solidFill>
              <a:latin typeface="Arial" panose="020B0604020202020204" pitchFamily="34" charset="0"/>
            </a:endParaRPr>
          </a:p>
          <a:p>
            <a:pPr eaLnBrk="1" hangingPunct="1">
              <a:spcBef>
                <a:spcPct val="50000"/>
              </a:spcBef>
              <a:buClr>
                <a:schemeClr val="tx1"/>
              </a:buClr>
              <a:buFont typeface="Wingdings" panose="05000000000000000000" pitchFamily="2" charset="2"/>
              <a:buChar char="§"/>
            </a:pPr>
            <a:r>
              <a:rPr lang="de-DE" altLang="de-DE" sz="2000">
                <a:solidFill>
                  <a:schemeClr val="tx1"/>
                </a:solidFill>
                <a:latin typeface="Arial" panose="020B0604020202020204" pitchFamily="34" charset="0"/>
              </a:rPr>
              <a:t> </a:t>
            </a:r>
            <a:r>
              <a:rPr lang="de-DE" altLang="de-DE" sz="2000">
                <a:solidFill>
                  <a:schemeClr val="tx1"/>
                </a:solidFill>
                <a:latin typeface="Arial" panose="020B0604020202020204" pitchFamily="34" charset="0"/>
                <a:hlinkClick r:id="rId5" action="ppaction://hlinksldjump"/>
              </a:rPr>
              <a:t>zum Ausfüllen</a:t>
            </a:r>
            <a:endParaRPr lang="de-DE" altLang="de-DE" sz="2000">
              <a:solidFill>
                <a:schemeClr val="tx1"/>
              </a:solidFill>
              <a:latin typeface="Arial" panose="020B0604020202020204" pitchFamily="34" charset="0"/>
            </a:endParaRPr>
          </a:p>
        </p:txBody>
      </p:sp>
    </p:spTree>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70" name="Rectangle 2">
            <a:extLst>
              <a:ext uri="{FF2B5EF4-FFF2-40B4-BE49-F238E27FC236}">
                <a16:creationId xmlns:a16="http://schemas.microsoft.com/office/drawing/2014/main" id="{E4A6F51B-E358-16C2-BF71-DC73B92F9C90}"/>
              </a:ext>
            </a:extLst>
          </p:cNvPr>
          <p:cNvSpPr>
            <a:spLocks noGrp="1" noChangeArrowheads="1"/>
          </p:cNvSpPr>
          <p:nvPr>
            <p:ph type="title"/>
          </p:nvPr>
        </p:nvSpPr>
        <p:spPr/>
        <p:txBody>
          <a:bodyPr/>
          <a:lstStyle/>
          <a:p>
            <a:r>
              <a:rPr lang="de-DE" altLang="de-DE"/>
              <a:t>Entstehung einer Allergie</a:t>
            </a:r>
          </a:p>
        </p:txBody>
      </p:sp>
      <p:sp>
        <p:nvSpPr>
          <p:cNvPr id="7171" name="Line 425">
            <a:extLst>
              <a:ext uri="{FF2B5EF4-FFF2-40B4-BE49-F238E27FC236}">
                <a16:creationId xmlns:a16="http://schemas.microsoft.com/office/drawing/2014/main" id="{65999F0A-8DAD-77D1-2BB0-04639E657941}"/>
              </a:ext>
            </a:extLst>
          </p:cNvPr>
          <p:cNvSpPr>
            <a:spLocks noChangeShapeType="1"/>
          </p:cNvSpPr>
          <p:nvPr/>
        </p:nvSpPr>
        <p:spPr bwMode="auto">
          <a:xfrm>
            <a:off x="5508625" y="3644900"/>
            <a:ext cx="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grpSp>
        <p:nvGrpSpPr>
          <p:cNvPr id="7172" name="Group 428">
            <a:extLst>
              <a:ext uri="{FF2B5EF4-FFF2-40B4-BE49-F238E27FC236}">
                <a16:creationId xmlns:a16="http://schemas.microsoft.com/office/drawing/2014/main" id="{AA27902D-CA65-7B8F-DC82-83E4F74CCE7F}"/>
              </a:ext>
            </a:extLst>
          </p:cNvPr>
          <p:cNvGrpSpPr>
            <a:grpSpLocks/>
          </p:cNvGrpSpPr>
          <p:nvPr/>
        </p:nvGrpSpPr>
        <p:grpSpPr bwMode="auto">
          <a:xfrm>
            <a:off x="395288" y="476250"/>
            <a:ext cx="8148637" cy="5472113"/>
            <a:chOff x="249" y="391"/>
            <a:chExt cx="5133" cy="3447"/>
          </a:xfrm>
        </p:grpSpPr>
        <p:pic>
          <p:nvPicPr>
            <p:cNvPr id="7203" name="Picture 407" descr="allergie1">
              <a:extLst>
                <a:ext uri="{FF2B5EF4-FFF2-40B4-BE49-F238E27FC236}">
                  <a16:creationId xmlns:a16="http://schemas.microsoft.com/office/drawing/2014/main" id="{358B5F32-8FB4-3DD6-2A9A-F114E7D3487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9" y="391"/>
              <a:ext cx="1542" cy="1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204" name="Picture 409" descr="allergie3">
              <a:extLst>
                <a:ext uri="{FF2B5EF4-FFF2-40B4-BE49-F238E27FC236}">
                  <a16:creationId xmlns:a16="http://schemas.microsoft.com/office/drawing/2014/main" id="{239E95EB-EA98-AF9B-3908-DDF8ADAC09A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23" y="1661"/>
              <a:ext cx="1459" cy="21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205" name="Picture 410" descr="allergie2">
              <a:extLst>
                <a:ext uri="{FF2B5EF4-FFF2-40B4-BE49-F238E27FC236}">
                  <a16:creationId xmlns:a16="http://schemas.microsoft.com/office/drawing/2014/main" id="{81054161-B2AC-7D69-7ACD-6B9C9A57185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64" y="1162"/>
              <a:ext cx="1453" cy="16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7206" name="Group 420">
              <a:extLst>
                <a:ext uri="{FF2B5EF4-FFF2-40B4-BE49-F238E27FC236}">
                  <a16:creationId xmlns:a16="http://schemas.microsoft.com/office/drawing/2014/main" id="{02B48299-17A9-F538-F6B0-91734B20DB27}"/>
                </a:ext>
              </a:extLst>
            </p:cNvPr>
            <p:cNvGrpSpPr>
              <a:grpSpLocks/>
            </p:cNvGrpSpPr>
            <p:nvPr/>
          </p:nvGrpSpPr>
          <p:grpSpPr bwMode="auto">
            <a:xfrm>
              <a:off x="1201" y="754"/>
              <a:ext cx="590" cy="453"/>
              <a:chOff x="1201" y="754"/>
              <a:chExt cx="590" cy="453"/>
            </a:xfrm>
          </p:grpSpPr>
          <p:sp>
            <p:nvSpPr>
              <p:cNvPr id="7219" name="Text Box 411">
                <a:extLst>
                  <a:ext uri="{FF2B5EF4-FFF2-40B4-BE49-F238E27FC236}">
                    <a16:creationId xmlns:a16="http://schemas.microsoft.com/office/drawing/2014/main" id="{2DDE5712-CAF9-CDA5-BBC9-DE842923F96D}"/>
                  </a:ext>
                </a:extLst>
              </p:cNvPr>
              <p:cNvSpPr txBox="1">
                <a:spLocks noChangeArrowheads="1"/>
              </p:cNvSpPr>
              <p:nvPr/>
            </p:nvSpPr>
            <p:spPr bwMode="auto">
              <a:xfrm>
                <a:off x="1201" y="754"/>
                <a:ext cx="590"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algn="ctr" eaLnBrk="1" hangingPunct="1">
                  <a:spcBef>
                    <a:spcPct val="50000"/>
                  </a:spcBef>
                  <a:buClrTx/>
                  <a:buFontTx/>
                  <a:buNone/>
                </a:pPr>
                <a:r>
                  <a:rPr lang="de-DE" altLang="de-DE" sz="1400">
                    <a:latin typeface="Arial" panose="020B0604020202020204" pitchFamily="34" charset="0"/>
                  </a:rPr>
                  <a:t>Pollen</a:t>
                </a:r>
              </a:p>
            </p:txBody>
          </p:sp>
          <p:sp>
            <p:nvSpPr>
              <p:cNvPr id="7220" name="Line 415">
                <a:extLst>
                  <a:ext uri="{FF2B5EF4-FFF2-40B4-BE49-F238E27FC236}">
                    <a16:creationId xmlns:a16="http://schemas.microsoft.com/office/drawing/2014/main" id="{ABC78DDF-C890-FC3E-FD1C-963A1B34346F}"/>
                  </a:ext>
                </a:extLst>
              </p:cNvPr>
              <p:cNvSpPr>
                <a:spLocks noChangeShapeType="1"/>
              </p:cNvSpPr>
              <p:nvPr/>
            </p:nvSpPr>
            <p:spPr bwMode="auto">
              <a:xfrm>
                <a:off x="1338" y="935"/>
                <a:ext cx="317"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sp>
            <p:nvSpPr>
              <p:cNvPr id="7221" name="Line 416">
                <a:extLst>
                  <a:ext uri="{FF2B5EF4-FFF2-40B4-BE49-F238E27FC236}">
                    <a16:creationId xmlns:a16="http://schemas.microsoft.com/office/drawing/2014/main" id="{596B7481-C2B9-A12B-C8EA-0E5C44CA576C}"/>
                  </a:ext>
                </a:extLst>
              </p:cNvPr>
              <p:cNvSpPr>
                <a:spLocks noChangeShapeType="1"/>
              </p:cNvSpPr>
              <p:nvPr/>
            </p:nvSpPr>
            <p:spPr bwMode="auto">
              <a:xfrm flipH="1">
                <a:off x="1292" y="935"/>
                <a:ext cx="46" cy="27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grpSp>
        <p:grpSp>
          <p:nvGrpSpPr>
            <p:cNvPr id="7207" name="Group 419">
              <a:extLst>
                <a:ext uri="{FF2B5EF4-FFF2-40B4-BE49-F238E27FC236}">
                  <a16:creationId xmlns:a16="http://schemas.microsoft.com/office/drawing/2014/main" id="{BAC474A0-E19E-8612-6322-10DBE5627A0A}"/>
                </a:ext>
              </a:extLst>
            </p:cNvPr>
            <p:cNvGrpSpPr>
              <a:grpSpLocks/>
            </p:cNvGrpSpPr>
            <p:nvPr/>
          </p:nvGrpSpPr>
          <p:grpSpPr bwMode="auto">
            <a:xfrm>
              <a:off x="2155" y="890"/>
              <a:ext cx="816" cy="363"/>
              <a:chOff x="2155" y="890"/>
              <a:chExt cx="816" cy="363"/>
            </a:xfrm>
          </p:grpSpPr>
          <p:sp>
            <p:nvSpPr>
              <p:cNvPr id="7216" name="Text Box 412">
                <a:extLst>
                  <a:ext uri="{FF2B5EF4-FFF2-40B4-BE49-F238E27FC236}">
                    <a16:creationId xmlns:a16="http://schemas.microsoft.com/office/drawing/2014/main" id="{088ADED5-3F6A-A526-DE54-9D7E6501D366}"/>
                  </a:ext>
                </a:extLst>
              </p:cNvPr>
              <p:cNvSpPr txBox="1">
                <a:spLocks noChangeArrowheads="1"/>
              </p:cNvSpPr>
              <p:nvPr/>
            </p:nvSpPr>
            <p:spPr bwMode="auto">
              <a:xfrm>
                <a:off x="2155" y="890"/>
                <a:ext cx="816"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algn="ctr" eaLnBrk="1" hangingPunct="1">
                  <a:spcBef>
                    <a:spcPct val="50000"/>
                  </a:spcBef>
                  <a:buClrTx/>
                  <a:buFontTx/>
                  <a:buNone/>
                </a:pPr>
                <a:r>
                  <a:rPr lang="de-DE" altLang="de-DE" sz="1400">
                    <a:latin typeface="Arial" panose="020B0604020202020204" pitchFamily="34" charset="0"/>
                  </a:rPr>
                  <a:t>Plasmazelle</a:t>
                </a:r>
              </a:p>
            </p:txBody>
          </p:sp>
          <p:sp>
            <p:nvSpPr>
              <p:cNvPr id="7217" name="Line 417">
                <a:extLst>
                  <a:ext uri="{FF2B5EF4-FFF2-40B4-BE49-F238E27FC236}">
                    <a16:creationId xmlns:a16="http://schemas.microsoft.com/office/drawing/2014/main" id="{9D3939AA-6315-7107-325A-EDDA06CF1F3D}"/>
                  </a:ext>
                </a:extLst>
              </p:cNvPr>
              <p:cNvSpPr>
                <a:spLocks noChangeShapeType="1"/>
              </p:cNvSpPr>
              <p:nvPr/>
            </p:nvSpPr>
            <p:spPr bwMode="auto">
              <a:xfrm>
                <a:off x="2245" y="1071"/>
                <a:ext cx="59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sp>
            <p:nvSpPr>
              <p:cNvPr id="7218" name="Line 418">
                <a:extLst>
                  <a:ext uri="{FF2B5EF4-FFF2-40B4-BE49-F238E27FC236}">
                    <a16:creationId xmlns:a16="http://schemas.microsoft.com/office/drawing/2014/main" id="{37EE09D0-87F1-0014-488A-D95C92D83985}"/>
                  </a:ext>
                </a:extLst>
              </p:cNvPr>
              <p:cNvSpPr>
                <a:spLocks noChangeShapeType="1"/>
              </p:cNvSpPr>
              <p:nvPr/>
            </p:nvSpPr>
            <p:spPr bwMode="auto">
              <a:xfrm>
                <a:off x="2245" y="1071"/>
                <a:ext cx="45" cy="18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grpSp>
        <p:grpSp>
          <p:nvGrpSpPr>
            <p:cNvPr id="7208" name="Group 423">
              <a:extLst>
                <a:ext uri="{FF2B5EF4-FFF2-40B4-BE49-F238E27FC236}">
                  <a16:creationId xmlns:a16="http://schemas.microsoft.com/office/drawing/2014/main" id="{FF62095D-9899-6857-CCC0-AA7F5D3C911C}"/>
                </a:ext>
              </a:extLst>
            </p:cNvPr>
            <p:cNvGrpSpPr>
              <a:grpSpLocks/>
            </p:cNvGrpSpPr>
            <p:nvPr/>
          </p:nvGrpSpPr>
          <p:grpSpPr bwMode="auto">
            <a:xfrm>
              <a:off x="2790" y="1480"/>
              <a:ext cx="816" cy="317"/>
              <a:chOff x="2790" y="1480"/>
              <a:chExt cx="816" cy="317"/>
            </a:xfrm>
          </p:grpSpPr>
          <p:sp>
            <p:nvSpPr>
              <p:cNvPr id="7213" name="Text Box 413">
                <a:extLst>
                  <a:ext uri="{FF2B5EF4-FFF2-40B4-BE49-F238E27FC236}">
                    <a16:creationId xmlns:a16="http://schemas.microsoft.com/office/drawing/2014/main" id="{624087EB-14B2-0518-BC4C-4A457AC52036}"/>
                  </a:ext>
                </a:extLst>
              </p:cNvPr>
              <p:cNvSpPr txBox="1">
                <a:spLocks noChangeArrowheads="1"/>
              </p:cNvSpPr>
              <p:nvPr/>
            </p:nvSpPr>
            <p:spPr bwMode="auto">
              <a:xfrm>
                <a:off x="2790" y="1480"/>
                <a:ext cx="816"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algn="ctr" eaLnBrk="1" hangingPunct="1">
                  <a:spcBef>
                    <a:spcPct val="50000"/>
                  </a:spcBef>
                  <a:buClrTx/>
                  <a:buFontTx/>
                  <a:buNone/>
                </a:pPr>
                <a:r>
                  <a:rPr lang="de-DE" altLang="de-DE" sz="1400">
                    <a:latin typeface="Arial" panose="020B0604020202020204" pitchFamily="34" charset="0"/>
                  </a:rPr>
                  <a:t>Antikörper</a:t>
                </a:r>
              </a:p>
            </p:txBody>
          </p:sp>
          <p:sp>
            <p:nvSpPr>
              <p:cNvPr id="7214" name="Line 421">
                <a:extLst>
                  <a:ext uri="{FF2B5EF4-FFF2-40B4-BE49-F238E27FC236}">
                    <a16:creationId xmlns:a16="http://schemas.microsoft.com/office/drawing/2014/main" id="{7B7A3A8E-E9DB-0AC9-28BD-80ABEC530BA9}"/>
                  </a:ext>
                </a:extLst>
              </p:cNvPr>
              <p:cNvSpPr>
                <a:spLocks noChangeShapeType="1"/>
              </p:cNvSpPr>
              <p:nvPr/>
            </p:nvSpPr>
            <p:spPr bwMode="auto">
              <a:xfrm>
                <a:off x="2925" y="1661"/>
                <a:ext cx="545"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sp>
            <p:nvSpPr>
              <p:cNvPr id="7215" name="Line 422">
                <a:extLst>
                  <a:ext uri="{FF2B5EF4-FFF2-40B4-BE49-F238E27FC236}">
                    <a16:creationId xmlns:a16="http://schemas.microsoft.com/office/drawing/2014/main" id="{47149171-9932-73B1-A0B0-2AD945F70E9B}"/>
                  </a:ext>
                </a:extLst>
              </p:cNvPr>
              <p:cNvSpPr>
                <a:spLocks noChangeShapeType="1"/>
              </p:cNvSpPr>
              <p:nvPr/>
            </p:nvSpPr>
            <p:spPr bwMode="auto">
              <a:xfrm flipH="1">
                <a:off x="2835" y="1661"/>
                <a:ext cx="90" cy="136"/>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grpSp>
        <p:grpSp>
          <p:nvGrpSpPr>
            <p:cNvPr id="7209" name="Group 427">
              <a:extLst>
                <a:ext uri="{FF2B5EF4-FFF2-40B4-BE49-F238E27FC236}">
                  <a16:creationId xmlns:a16="http://schemas.microsoft.com/office/drawing/2014/main" id="{5BDC233D-3AB7-0A36-E49E-44AD5AE2DD47}"/>
                </a:ext>
              </a:extLst>
            </p:cNvPr>
            <p:cNvGrpSpPr>
              <a:grpSpLocks/>
            </p:cNvGrpSpPr>
            <p:nvPr/>
          </p:nvGrpSpPr>
          <p:grpSpPr bwMode="auto">
            <a:xfrm>
              <a:off x="3288" y="2115"/>
              <a:ext cx="907" cy="317"/>
              <a:chOff x="3288" y="2115"/>
              <a:chExt cx="907" cy="317"/>
            </a:xfrm>
          </p:grpSpPr>
          <p:sp>
            <p:nvSpPr>
              <p:cNvPr id="7210" name="Text Box 414">
                <a:extLst>
                  <a:ext uri="{FF2B5EF4-FFF2-40B4-BE49-F238E27FC236}">
                    <a16:creationId xmlns:a16="http://schemas.microsoft.com/office/drawing/2014/main" id="{DCD8621A-0F07-AA5B-4505-339EEAC87E50}"/>
                  </a:ext>
                </a:extLst>
              </p:cNvPr>
              <p:cNvSpPr txBox="1">
                <a:spLocks noChangeArrowheads="1"/>
              </p:cNvSpPr>
              <p:nvPr/>
            </p:nvSpPr>
            <p:spPr bwMode="auto">
              <a:xfrm>
                <a:off x="3379" y="2115"/>
                <a:ext cx="816"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algn="ctr" eaLnBrk="1" hangingPunct="1">
                  <a:spcBef>
                    <a:spcPct val="50000"/>
                  </a:spcBef>
                  <a:buClrTx/>
                  <a:buFontTx/>
                  <a:buNone/>
                </a:pPr>
                <a:r>
                  <a:rPr lang="de-DE" altLang="de-DE" sz="1400">
                    <a:latin typeface="Arial" panose="020B0604020202020204" pitchFamily="34" charset="0"/>
                  </a:rPr>
                  <a:t>Abwehrzelle</a:t>
                </a:r>
              </a:p>
            </p:txBody>
          </p:sp>
          <p:sp>
            <p:nvSpPr>
              <p:cNvPr id="7211" name="Line 424">
                <a:extLst>
                  <a:ext uri="{FF2B5EF4-FFF2-40B4-BE49-F238E27FC236}">
                    <a16:creationId xmlns:a16="http://schemas.microsoft.com/office/drawing/2014/main" id="{6C5FE4CF-C2C2-10F3-CCE4-63C0A4F20BE9}"/>
                  </a:ext>
                </a:extLst>
              </p:cNvPr>
              <p:cNvSpPr>
                <a:spLocks noChangeShapeType="1"/>
              </p:cNvSpPr>
              <p:nvPr/>
            </p:nvSpPr>
            <p:spPr bwMode="auto">
              <a:xfrm>
                <a:off x="3470" y="2296"/>
                <a:ext cx="589"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sp>
            <p:nvSpPr>
              <p:cNvPr id="7212" name="Line 426">
                <a:extLst>
                  <a:ext uri="{FF2B5EF4-FFF2-40B4-BE49-F238E27FC236}">
                    <a16:creationId xmlns:a16="http://schemas.microsoft.com/office/drawing/2014/main" id="{29CDBB63-9046-670E-D96F-33904047341F}"/>
                  </a:ext>
                </a:extLst>
              </p:cNvPr>
              <p:cNvSpPr>
                <a:spLocks noChangeShapeType="1"/>
              </p:cNvSpPr>
              <p:nvPr/>
            </p:nvSpPr>
            <p:spPr bwMode="auto">
              <a:xfrm flipH="1">
                <a:off x="3288" y="2296"/>
                <a:ext cx="182" cy="136"/>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grpSp>
      </p:grpSp>
      <p:grpSp>
        <p:nvGrpSpPr>
          <p:cNvPr id="7173" name="Group 469">
            <a:extLst>
              <a:ext uri="{FF2B5EF4-FFF2-40B4-BE49-F238E27FC236}">
                <a16:creationId xmlns:a16="http://schemas.microsoft.com/office/drawing/2014/main" id="{642D0BD0-8C20-A32E-71D1-3CFBBA1CA010}"/>
              </a:ext>
            </a:extLst>
          </p:cNvPr>
          <p:cNvGrpSpPr>
            <a:grpSpLocks/>
          </p:cNvGrpSpPr>
          <p:nvPr/>
        </p:nvGrpSpPr>
        <p:grpSpPr bwMode="auto">
          <a:xfrm>
            <a:off x="34925" y="2565400"/>
            <a:ext cx="2089150" cy="360363"/>
            <a:chOff x="22" y="1616"/>
            <a:chExt cx="1316" cy="227"/>
          </a:xfrm>
        </p:grpSpPr>
        <p:sp>
          <p:nvSpPr>
            <p:cNvPr id="7201" name="Text Box 429">
              <a:extLst>
                <a:ext uri="{FF2B5EF4-FFF2-40B4-BE49-F238E27FC236}">
                  <a16:creationId xmlns:a16="http://schemas.microsoft.com/office/drawing/2014/main" id="{0B32B989-A750-B7A4-35AF-83A344A46AAC}"/>
                </a:ext>
              </a:extLst>
            </p:cNvPr>
            <p:cNvSpPr txBox="1">
              <a:spLocks noChangeArrowheads="1"/>
            </p:cNvSpPr>
            <p:nvPr/>
          </p:nvSpPr>
          <p:spPr bwMode="auto">
            <a:xfrm>
              <a:off x="22" y="1616"/>
              <a:ext cx="1316"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algn="ctr" eaLnBrk="1" hangingPunct="1">
                <a:spcBef>
                  <a:spcPct val="50000"/>
                </a:spcBef>
                <a:buClrTx/>
                <a:buFontTx/>
                <a:buNone/>
              </a:pPr>
              <a:r>
                <a:rPr lang="de-DE" altLang="de-DE" sz="1400" b="1">
                  <a:latin typeface="Arial" panose="020B0604020202020204" pitchFamily="34" charset="0"/>
                </a:rPr>
                <a:t>erster Allergenkontakt</a:t>
              </a:r>
            </a:p>
          </p:txBody>
        </p:sp>
        <p:sp>
          <p:nvSpPr>
            <p:cNvPr id="7202" name="Rectangle 431">
              <a:extLst>
                <a:ext uri="{FF2B5EF4-FFF2-40B4-BE49-F238E27FC236}">
                  <a16:creationId xmlns:a16="http://schemas.microsoft.com/office/drawing/2014/main" id="{07D49BFB-B826-7B26-AC7B-BCF06982DB57}"/>
                </a:ext>
              </a:extLst>
            </p:cNvPr>
            <p:cNvSpPr>
              <a:spLocks noChangeArrowheads="1"/>
            </p:cNvSpPr>
            <p:nvPr/>
          </p:nvSpPr>
          <p:spPr bwMode="auto">
            <a:xfrm>
              <a:off x="22" y="1616"/>
              <a:ext cx="1316" cy="227"/>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grpSp>
      <p:grpSp>
        <p:nvGrpSpPr>
          <p:cNvPr id="142773" name="Group 437">
            <a:extLst>
              <a:ext uri="{FF2B5EF4-FFF2-40B4-BE49-F238E27FC236}">
                <a16:creationId xmlns:a16="http://schemas.microsoft.com/office/drawing/2014/main" id="{89981F77-C812-5DD6-03E4-60B90F57C6EE}"/>
              </a:ext>
            </a:extLst>
          </p:cNvPr>
          <p:cNvGrpSpPr>
            <a:grpSpLocks/>
          </p:cNvGrpSpPr>
          <p:nvPr/>
        </p:nvGrpSpPr>
        <p:grpSpPr bwMode="auto">
          <a:xfrm>
            <a:off x="1403350" y="2997200"/>
            <a:ext cx="1871663" cy="576263"/>
            <a:chOff x="567" y="2341"/>
            <a:chExt cx="1179" cy="363"/>
          </a:xfrm>
        </p:grpSpPr>
        <p:sp>
          <p:nvSpPr>
            <p:cNvPr id="7199" name="Rectangle 435">
              <a:extLst>
                <a:ext uri="{FF2B5EF4-FFF2-40B4-BE49-F238E27FC236}">
                  <a16:creationId xmlns:a16="http://schemas.microsoft.com/office/drawing/2014/main" id="{416E3642-A609-2105-DBFC-BAC18E7516A0}"/>
                </a:ext>
              </a:extLst>
            </p:cNvPr>
            <p:cNvSpPr>
              <a:spLocks noChangeArrowheads="1"/>
            </p:cNvSpPr>
            <p:nvPr/>
          </p:nvSpPr>
          <p:spPr bwMode="auto">
            <a:xfrm>
              <a:off x="567" y="2341"/>
              <a:ext cx="1179" cy="363"/>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sp>
          <p:nvSpPr>
            <p:cNvPr id="7200" name="Text Box 436">
              <a:extLst>
                <a:ext uri="{FF2B5EF4-FFF2-40B4-BE49-F238E27FC236}">
                  <a16:creationId xmlns:a16="http://schemas.microsoft.com/office/drawing/2014/main" id="{B84929C7-1551-A227-F176-77F520C43CAC}"/>
                </a:ext>
              </a:extLst>
            </p:cNvPr>
            <p:cNvSpPr txBox="1">
              <a:spLocks noChangeArrowheads="1"/>
            </p:cNvSpPr>
            <p:nvPr/>
          </p:nvSpPr>
          <p:spPr bwMode="auto">
            <a:xfrm>
              <a:off x="590" y="2376"/>
              <a:ext cx="1111" cy="3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algn="ctr" eaLnBrk="1" hangingPunct="1">
                <a:spcBef>
                  <a:spcPct val="50000"/>
                </a:spcBef>
                <a:buClrTx/>
                <a:buFontTx/>
                <a:buNone/>
              </a:pPr>
              <a:r>
                <a:rPr lang="de-DE" altLang="de-DE" sz="1400">
                  <a:latin typeface="Arial" panose="020B0604020202020204" pitchFamily="34" charset="0"/>
                </a:rPr>
                <a:t>Plasmazelle bildet Antikörper.</a:t>
              </a:r>
            </a:p>
          </p:txBody>
        </p:sp>
      </p:grpSp>
      <p:grpSp>
        <p:nvGrpSpPr>
          <p:cNvPr id="7175" name="Group 440">
            <a:extLst>
              <a:ext uri="{FF2B5EF4-FFF2-40B4-BE49-F238E27FC236}">
                <a16:creationId xmlns:a16="http://schemas.microsoft.com/office/drawing/2014/main" id="{ED448C59-3ADC-FCBC-FC29-D4ECB3B20C6E}"/>
              </a:ext>
            </a:extLst>
          </p:cNvPr>
          <p:cNvGrpSpPr>
            <a:grpSpLocks/>
          </p:cNvGrpSpPr>
          <p:nvPr/>
        </p:nvGrpSpPr>
        <p:grpSpPr bwMode="auto">
          <a:xfrm>
            <a:off x="538163" y="2997200"/>
            <a:ext cx="720725" cy="360363"/>
            <a:chOff x="657" y="2024"/>
            <a:chExt cx="454" cy="227"/>
          </a:xfrm>
        </p:grpSpPr>
        <p:sp>
          <p:nvSpPr>
            <p:cNvPr id="7197" name="Line 438">
              <a:extLst>
                <a:ext uri="{FF2B5EF4-FFF2-40B4-BE49-F238E27FC236}">
                  <a16:creationId xmlns:a16="http://schemas.microsoft.com/office/drawing/2014/main" id="{8CAE7CF3-0E88-563A-9549-A3011DD63430}"/>
                </a:ext>
              </a:extLst>
            </p:cNvPr>
            <p:cNvSpPr>
              <a:spLocks noChangeShapeType="1"/>
            </p:cNvSpPr>
            <p:nvPr/>
          </p:nvSpPr>
          <p:spPr bwMode="auto">
            <a:xfrm>
              <a:off x="657" y="2024"/>
              <a:ext cx="0" cy="227"/>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sp>
          <p:nvSpPr>
            <p:cNvPr id="7198" name="Line 439">
              <a:extLst>
                <a:ext uri="{FF2B5EF4-FFF2-40B4-BE49-F238E27FC236}">
                  <a16:creationId xmlns:a16="http://schemas.microsoft.com/office/drawing/2014/main" id="{3E9EDDEC-5273-BFAC-175D-FD2ECCC6B5EA}"/>
                </a:ext>
              </a:extLst>
            </p:cNvPr>
            <p:cNvSpPr>
              <a:spLocks noChangeShapeType="1"/>
            </p:cNvSpPr>
            <p:nvPr/>
          </p:nvSpPr>
          <p:spPr bwMode="auto">
            <a:xfrm>
              <a:off x="657" y="2251"/>
              <a:ext cx="454"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grpSp>
      <p:grpSp>
        <p:nvGrpSpPr>
          <p:cNvPr id="142777" name="Group 441">
            <a:extLst>
              <a:ext uri="{FF2B5EF4-FFF2-40B4-BE49-F238E27FC236}">
                <a16:creationId xmlns:a16="http://schemas.microsoft.com/office/drawing/2014/main" id="{FE1E8740-0ED4-B1FE-27AA-8D1A476AAE17}"/>
              </a:ext>
            </a:extLst>
          </p:cNvPr>
          <p:cNvGrpSpPr>
            <a:grpSpLocks/>
          </p:cNvGrpSpPr>
          <p:nvPr/>
        </p:nvGrpSpPr>
        <p:grpSpPr bwMode="auto">
          <a:xfrm>
            <a:off x="1762125" y="3644900"/>
            <a:ext cx="720725" cy="360363"/>
            <a:chOff x="657" y="2024"/>
            <a:chExt cx="454" cy="227"/>
          </a:xfrm>
        </p:grpSpPr>
        <p:sp>
          <p:nvSpPr>
            <p:cNvPr id="7195" name="Line 442">
              <a:extLst>
                <a:ext uri="{FF2B5EF4-FFF2-40B4-BE49-F238E27FC236}">
                  <a16:creationId xmlns:a16="http://schemas.microsoft.com/office/drawing/2014/main" id="{23C42DB9-4F79-51D3-A8E5-0D17BD08291B}"/>
                </a:ext>
              </a:extLst>
            </p:cNvPr>
            <p:cNvSpPr>
              <a:spLocks noChangeShapeType="1"/>
            </p:cNvSpPr>
            <p:nvPr/>
          </p:nvSpPr>
          <p:spPr bwMode="auto">
            <a:xfrm>
              <a:off x="657" y="2024"/>
              <a:ext cx="0" cy="227"/>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sp>
          <p:nvSpPr>
            <p:cNvPr id="7196" name="Line 443">
              <a:extLst>
                <a:ext uri="{FF2B5EF4-FFF2-40B4-BE49-F238E27FC236}">
                  <a16:creationId xmlns:a16="http://schemas.microsoft.com/office/drawing/2014/main" id="{1F5C75D7-E160-01F6-13C8-54679C0C8D65}"/>
                </a:ext>
              </a:extLst>
            </p:cNvPr>
            <p:cNvSpPr>
              <a:spLocks noChangeShapeType="1"/>
            </p:cNvSpPr>
            <p:nvPr/>
          </p:nvSpPr>
          <p:spPr bwMode="auto">
            <a:xfrm>
              <a:off x="657" y="2251"/>
              <a:ext cx="454"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grpSp>
      <p:grpSp>
        <p:nvGrpSpPr>
          <p:cNvPr id="142786" name="Group 450">
            <a:extLst>
              <a:ext uri="{FF2B5EF4-FFF2-40B4-BE49-F238E27FC236}">
                <a16:creationId xmlns:a16="http://schemas.microsoft.com/office/drawing/2014/main" id="{56572CC5-26DD-3C98-E4EB-C7BA534B68A9}"/>
              </a:ext>
            </a:extLst>
          </p:cNvPr>
          <p:cNvGrpSpPr>
            <a:grpSpLocks/>
          </p:cNvGrpSpPr>
          <p:nvPr/>
        </p:nvGrpSpPr>
        <p:grpSpPr bwMode="auto">
          <a:xfrm>
            <a:off x="2627313" y="3717925"/>
            <a:ext cx="1871662" cy="863600"/>
            <a:chOff x="1701" y="2478"/>
            <a:chExt cx="1179" cy="544"/>
          </a:xfrm>
        </p:grpSpPr>
        <p:sp>
          <p:nvSpPr>
            <p:cNvPr id="7193" name="Rectangle 448">
              <a:extLst>
                <a:ext uri="{FF2B5EF4-FFF2-40B4-BE49-F238E27FC236}">
                  <a16:creationId xmlns:a16="http://schemas.microsoft.com/office/drawing/2014/main" id="{6793C4D1-AB64-BBBC-A361-ED17EBCBB51B}"/>
                </a:ext>
              </a:extLst>
            </p:cNvPr>
            <p:cNvSpPr>
              <a:spLocks noChangeArrowheads="1"/>
            </p:cNvSpPr>
            <p:nvPr/>
          </p:nvSpPr>
          <p:spPr bwMode="auto">
            <a:xfrm>
              <a:off x="1701" y="2478"/>
              <a:ext cx="1179" cy="544"/>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sp>
          <p:nvSpPr>
            <p:cNvPr id="7194" name="Text Box 449">
              <a:extLst>
                <a:ext uri="{FF2B5EF4-FFF2-40B4-BE49-F238E27FC236}">
                  <a16:creationId xmlns:a16="http://schemas.microsoft.com/office/drawing/2014/main" id="{E0CBF646-C2B6-FBBE-3E84-ABC14DA3B11D}"/>
                </a:ext>
              </a:extLst>
            </p:cNvPr>
            <p:cNvSpPr txBox="1">
              <a:spLocks noChangeArrowheads="1"/>
            </p:cNvSpPr>
            <p:nvPr/>
          </p:nvSpPr>
          <p:spPr bwMode="auto">
            <a:xfrm>
              <a:off x="1724" y="2516"/>
              <a:ext cx="1156" cy="4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algn="ctr" eaLnBrk="1" hangingPunct="1">
                <a:spcBef>
                  <a:spcPct val="50000"/>
                </a:spcBef>
                <a:buClrTx/>
                <a:buFontTx/>
                <a:buNone/>
              </a:pPr>
              <a:r>
                <a:rPr lang="de-DE" altLang="de-DE" sz="1400">
                  <a:latin typeface="Arial" panose="020B0604020202020204" pitchFamily="34" charset="0"/>
                </a:rPr>
                <a:t>Antikörper verbinden sich mit weißen Blutkörperchen.</a:t>
              </a:r>
            </a:p>
          </p:txBody>
        </p:sp>
      </p:grpSp>
      <p:grpSp>
        <p:nvGrpSpPr>
          <p:cNvPr id="142788" name="Group 452">
            <a:extLst>
              <a:ext uri="{FF2B5EF4-FFF2-40B4-BE49-F238E27FC236}">
                <a16:creationId xmlns:a16="http://schemas.microsoft.com/office/drawing/2014/main" id="{DBD43581-DEE4-D7FF-693D-FDCED54FE8FF}"/>
              </a:ext>
            </a:extLst>
          </p:cNvPr>
          <p:cNvGrpSpPr>
            <a:grpSpLocks/>
          </p:cNvGrpSpPr>
          <p:nvPr/>
        </p:nvGrpSpPr>
        <p:grpSpPr bwMode="auto">
          <a:xfrm>
            <a:off x="3205163" y="4797425"/>
            <a:ext cx="2232025" cy="360363"/>
            <a:chOff x="68" y="1752"/>
            <a:chExt cx="1406" cy="227"/>
          </a:xfrm>
        </p:grpSpPr>
        <p:sp>
          <p:nvSpPr>
            <p:cNvPr id="7191" name="Text Box 453">
              <a:extLst>
                <a:ext uri="{FF2B5EF4-FFF2-40B4-BE49-F238E27FC236}">
                  <a16:creationId xmlns:a16="http://schemas.microsoft.com/office/drawing/2014/main" id="{D6B91BF9-1B8D-69D6-405F-83B13AA60C02}"/>
                </a:ext>
              </a:extLst>
            </p:cNvPr>
            <p:cNvSpPr txBox="1">
              <a:spLocks noChangeArrowheads="1"/>
            </p:cNvSpPr>
            <p:nvPr/>
          </p:nvSpPr>
          <p:spPr bwMode="auto">
            <a:xfrm>
              <a:off x="68" y="1752"/>
              <a:ext cx="1406"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algn="ctr" eaLnBrk="1" hangingPunct="1">
                <a:spcBef>
                  <a:spcPct val="50000"/>
                </a:spcBef>
                <a:buClrTx/>
                <a:buFontTx/>
                <a:buNone/>
              </a:pPr>
              <a:r>
                <a:rPr lang="de-DE" altLang="de-DE" sz="1400" b="1">
                  <a:latin typeface="Arial" panose="020B0604020202020204" pitchFamily="34" charset="0"/>
                </a:rPr>
                <a:t>zweiter Allergenkontakt</a:t>
              </a:r>
            </a:p>
          </p:txBody>
        </p:sp>
        <p:sp>
          <p:nvSpPr>
            <p:cNvPr id="7192" name="Rectangle 454">
              <a:extLst>
                <a:ext uri="{FF2B5EF4-FFF2-40B4-BE49-F238E27FC236}">
                  <a16:creationId xmlns:a16="http://schemas.microsoft.com/office/drawing/2014/main" id="{F99A471A-1CC1-727E-F4DA-247FA77FB7D2}"/>
                </a:ext>
              </a:extLst>
            </p:cNvPr>
            <p:cNvSpPr>
              <a:spLocks noChangeArrowheads="1"/>
            </p:cNvSpPr>
            <p:nvPr/>
          </p:nvSpPr>
          <p:spPr bwMode="auto">
            <a:xfrm>
              <a:off x="68" y="1752"/>
              <a:ext cx="1406" cy="227"/>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grpSp>
      <p:grpSp>
        <p:nvGrpSpPr>
          <p:cNvPr id="142791" name="Group 455">
            <a:extLst>
              <a:ext uri="{FF2B5EF4-FFF2-40B4-BE49-F238E27FC236}">
                <a16:creationId xmlns:a16="http://schemas.microsoft.com/office/drawing/2014/main" id="{F78D0684-5D8A-BEA9-0E98-1016ABCE21C0}"/>
              </a:ext>
            </a:extLst>
          </p:cNvPr>
          <p:cNvGrpSpPr>
            <a:grpSpLocks/>
          </p:cNvGrpSpPr>
          <p:nvPr/>
        </p:nvGrpSpPr>
        <p:grpSpPr bwMode="auto">
          <a:xfrm>
            <a:off x="4214813" y="5356225"/>
            <a:ext cx="1871662" cy="647700"/>
            <a:chOff x="1701" y="2478"/>
            <a:chExt cx="1179" cy="544"/>
          </a:xfrm>
        </p:grpSpPr>
        <p:sp>
          <p:nvSpPr>
            <p:cNvPr id="7189" name="Rectangle 456">
              <a:extLst>
                <a:ext uri="{FF2B5EF4-FFF2-40B4-BE49-F238E27FC236}">
                  <a16:creationId xmlns:a16="http://schemas.microsoft.com/office/drawing/2014/main" id="{099F970D-DF39-D1BC-4993-A88CA1F3AB3F}"/>
                </a:ext>
              </a:extLst>
            </p:cNvPr>
            <p:cNvSpPr>
              <a:spLocks noChangeArrowheads="1"/>
            </p:cNvSpPr>
            <p:nvPr/>
          </p:nvSpPr>
          <p:spPr bwMode="auto">
            <a:xfrm>
              <a:off x="1701" y="2478"/>
              <a:ext cx="1179" cy="544"/>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sp>
          <p:nvSpPr>
            <p:cNvPr id="7190" name="Text Box 457">
              <a:extLst>
                <a:ext uri="{FF2B5EF4-FFF2-40B4-BE49-F238E27FC236}">
                  <a16:creationId xmlns:a16="http://schemas.microsoft.com/office/drawing/2014/main" id="{7D5C683C-C84E-DADB-0AF9-A8EBB114986C}"/>
                </a:ext>
              </a:extLst>
            </p:cNvPr>
            <p:cNvSpPr txBox="1">
              <a:spLocks noChangeArrowheads="1"/>
            </p:cNvSpPr>
            <p:nvPr/>
          </p:nvSpPr>
          <p:spPr bwMode="auto">
            <a:xfrm>
              <a:off x="1724" y="2516"/>
              <a:ext cx="1156" cy="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algn="ctr" eaLnBrk="1" hangingPunct="1">
                <a:spcBef>
                  <a:spcPct val="50000"/>
                </a:spcBef>
                <a:buClrTx/>
                <a:buFontTx/>
                <a:buNone/>
              </a:pPr>
              <a:r>
                <a:rPr lang="de-DE" altLang="de-DE" sz="1400">
                  <a:latin typeface="Arial" panose="020B0604020202020204" pitchFamily="34" charset="0"/>
                </a:rPr>
                <a:t>Freisetzung von Histamin</a:t>
              </a:r>
            </a:p>
          </p:txBody>
        </p:sp>
      </p:grpSp>
      <p:grpSp>
        <p:nvGrpSpPr>
          <p:cNvPr id="142794" name="Group 458">
            <a:extLst>
              <a:ext uri="{FF2B5EF4-FFF2-40B4-BE49-F238E27FC236}">
                <a16:creationId xmlns:a16="http://schemas.microsoft.com/office/drawing/2014/main" id="{66E26C05-87CF-DB8E-15B3-54B627EC59FC}"/>
              </a:ext>
            </a:extLst>
          </p:cNvPr>
          <p:cNvGrpSpPr>
            <a:grpSpLocks/>
          </p:cNvGrpSpPr>
          <p:nvPr/>
        </p:nvGrpSpPr>
        <p:grpSpPr bwMode="auto">
          <a:xfrm>
            <a:off x="3421063" y="5229225"/>
            <a:ext cx="720725" cy="360363"/>
            <a:chOff x="657" y="2024"/>
            <a:chExt cx="454" cy="227"/>
          </a:xfrm>
        </p:grpSpPr>
        <p:sp>
          <p:nvSpPr>
            <p:cNvPr id="7187" name="Line 459">
              <a:extLst>
                <a:ext uri="{FF2B5EF4-FFF2-40B4-BE49-F238E27FC236}">
                  <a16:creationId xmlns:a16="http://schemas.microsoft.com/office/drawing/2014/main" id="{CA60C771-AA5D-CD37-7F2A-871E43BA5943}"/>
                </a:ext>
              </a:extLst>
            </p:cNvPr>
            <p:cNvSpPr>
              <a:spLocks noChangeShapeType="1"/>
            </p:cNvSpPr>
            <p:nvPr/>
          </p:nvSpPr>
          <p:spPr bwMode="auto">
            <a:xfrm>
              <a:off x="657" y="2024"/>
              <a:ext cx="0" cy="227"/>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sp>
          <p:nvSpPr>
            <p:cNvPr id="7188" name="Line 460">
              <a:extLst>
                <a:ext uri="{FF2B5EF4-FFF2-40B4-BE49-F238E27FC236}">
                  <a16:creationId xmlns:a16="http://schemas.microsoft.com/office/drawing/2014/main" id="{DD3DB4AF-395C-4EC9-AA60-CAE1452E199B}"/>
                </a:ext>
              </a:extLst>
            </p:cNvPr>
            <p:cNvSpPr>
              <a:spLocks noChangeShapeType="1"/>
            </p:cNvSpPr>
            <p:nvPr/>
          </p:nvSpPr>
          <p:spPr bwMode="auto">
            <a:xfrm>
              <a:off x="657" y="2251"/>
              <a:ext cx="454"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grpSp>
      <p:grpSp>
        <p:nvGrpSpPr>
          <p:cNvPr id="142800" name="Group 464">
            <a:extLst>
              <a:ext uri="{FF2B5EF4-FFF2-40B4-BE49-F238E27FC236}">
                <a16:creationId xmlns:a16="http://schemas.microsoft.com/office/drawing/2014/main" id="{21682EBA-845D-8073-5C66-921B0FC08C7F}"/>
              </a:ext>
            </a:extLst>
          </p:cNvPr>
          <p:cNvGrpSpPr>
            <a:grpSpLocks/>
          </p:cNvGrpSpPr>
          <p:nvPr/>
        </p:nvGrpSpPr>
        <p:grpSpPr bwMode="auto">
          <a:xfrm>
            <a:off x="6012161" y="6003928"/>
            <a:ext cx="1728489" cy="522994"/>
            <a:chOff x="3606" y="3430"/>
            <a:chExt cx="907" cy="228"/>
          </a:xfrm>
        </p:grpSpPr>
        <p:sp>
          <p:nvSpPr>
            <p:cNvPr id="7185" name="Text Box 462">
              <a:extLst>
                <a:ext uri="{FF2B5EF4-FFF2-40B4-BE49-F238E27FC236}">
                  <a16:creationId xmlns:a16="http://schemas.microsoft.com/office/drawing/2014/main" id="{2AEC24F0-B2D9-6DEE-1DB2-ABA9F57F576D}"/>
                </a:ext>
              </a:extLst>
            </p:cNvPr>
            <p:cNvSpPr txBox="1">
              <a:spLocks noChangeArrowheads="1"/>
            </p:cNvSpPr>
            <p:nvPr/>
          </p:nvSpPr>
          <p:spPr bwMode="auto">
            <a:xfrm>
              <a:off x="3651" y="3430"/>
              <a:ext cx="771" cy="2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algn="ctr" eaLnBrk="1" hangingPunct="1">
                <a:spcBef>
                  <a:spcPct val="50000"/>
                </a:spcBef>
                <a:buClrTx/>
                <a:buFontTx/>
                <a:buNone/>
              </a:pPr>
              <a:r>
                <a:rPr lang="de-DE" altLang="de-DE" sz="1400" b="1" dirty="0">
                  <a:latin typeface="Arial" panose="020B0604020202020204" pitchFamily="34" charset="0"/>
                </a:rPr>
                <a:t>allergische Reaktion</a:t>
              </a:r>
            </a:p>
          </p:txBody>
        </p:sp>
        <p:sp>
          <p:nvSpPr>
            <p:cNvPr id="7186" name="Rectangle 463">
              <a:extLst>
                <a:ext uri="{FF2B5EF4-FFF2-40B4-BE49-F238E27FC236}">
                  <a16:creationId xmlns:a16="http://schemas.microsoft.com/office/drawing/2014/main" id="{3B72985F-687D-4EC4-69D5-927C6A4CCDC1}"/>
                </a:ext>
              </a:extLst>
            </p:cNvPr>
            <p:cNvSpPr>
              <a:spLocks noChangeArrowheads="1"/>
            </p:cNvSpPr>
            <p:nvPr/>
          </p:nvSpPr>
          <p:spPr bwMode="auto">
            <a:xfrm>
              <a:off x="3606" y="3430"/>
              <a:ext cx="907" cy="227"/>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grpSp>
      <p:grpSp>
        <p:nvGrpSpPr>
          <p:cNvPr id="142804" name="Group 468">
            <a:extLst>
              <a:ext uri="{FF2B5EF4-FFF2-40B4-BE49-F238E27FC236}">
                <a16:creationId xmlns:a16="http://schemas.microsoft.com/office/drawing/2014/main" id="{89D24CDE-3A31-3ABE-8D7B-BC561E7EFA1F}"/>
              </a:ext>
            </a:extLst>
          </p:cNvPr>
          <p:cNvGrpSpPr>
            <a:grpSpLocks/>
          </p:cNvGrpSpPr>
          <p:nvPr/>
        </p:nvGrpSpPr>
        <p:grpSpPr bwMode="auto">
          <a:xfrm>
            <a:off x="5435601" y="6238875"/>
            <a:ext cx="576560" cy="230188"/>
            <a:chOff x="3424" y="4020"/>
            <a:chExt cx="454" cy="90"/>
          </a:xfrm>
        </p:grpSpPr>
        <p:sp>
          <p:nvSpPr>
            <p:cNvPr id="7183" name="Line 466">
              <a:extLst>
                <a:ext uri="{FF2B5EF4-FFF2-40B4-BE49-F238E27FC236}">
                  <a16:creationId xmlns:a16="http://schemas.microsoft.com/office/drawing/2014/main" id="{D9C421D5-A409-0F2B-A2D7-ED19AE05FE24}"/>
                </a:ext>
              </a:extLst>
            </p:cNvPr>
            <p:cNvSpPr>
              <a:spLocks noChangeShapeType="1"/>
            </p:cNvSpPr>
            <p:nvPr/>
          </p:nvSpPr>
          <p:spPr bwMode="auto">
            <a:xfrm>
              <a:off x="3424" y="4020"/>
              <a:ext cx="0" cy="9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sp>
          <p:nvSpPr>
            <p:cNvPr id="7184" name="Line 467">
              <a:extLst>
                <a:ext uri="{FF2B5EF4-FFF2-40B4-BE49-F238E27FC236}">
                  <a16:creationId xmlns:a16="http://schemas.microsoft.com/office/drawing/2014/main" id="{6209736E-DA29-E516-A795-5059C41E4F49}"/>
                </a:ext>
              </a:extLst>
            </p:cNvPr>
            <p:cNvSpPr>
              <a:spLocks noChangeShapeType="1"/>
            </p:cNvSpPr>
            <p:nvPr/>
          </p:nvSpPr>
          <p:spPr bwMode="auto">
            <a:xfrm>
              <a:off x="3424" y="4110"/>
              <a:ext cx="454"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4277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42777"/>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nodeType="clickEffect">
                                  <p:stCondLst>
                                    <p:cond delay="0"/>
                                  </p:stCondLst>
                                  <p:childTnLst>
                                    <p:set>
                                      <p:cBhvr>
                                        <p:cTn id="12" dur="1" fill="hold">
                                          <p:stCondLst>
                                            <p:cond delay="0"/>
                                          </p:stCondLst>
                                        </p:cTn>
                                        <p:tgtEl>
                                          <p:spTgt spid="142786"/>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nodeType="clickEffect">
                                  <p:stCondLst>
                                    <p:cond delay="0"/>
                                  </p:stCondLst>
                                  <p:childTnLst>
                                    <p:set>
                                      <p:cBhvr>
                                        <p:cTn id="16" dur="1" fill="hold">
                                          <p:stCondLst>
                                            <p:cond delay="0"/>
                                          </p:stCondLst>
                                        </p:cTn>
                                        <p:tgtEl>
                                          <p:spTgt spid="142788"/>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42794"/>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142791"/>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42804"/>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ntr" presetSubtype="0" fill="hold" nodeType="clickEffect">
                                  <p:stCondLst>
                                    <p:cond delay="0"/>
                                  </p:stCondLst>
                                  <p:childTnLst>
                                    <p:set>
                                      <p:cBhvr>
                                        <p:cTn id="28" dur="1" fill="hold">
                                          <p:stCondLst>
                                            <p:cond delay="0"/>
                                          </p:stCondLst>
                                        </p:cTn>
                                        <p:tgtEl>
                                          <p:spTgt spid="14280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194" name="Rectangle 2">
            <a:extLst>
              <a:ext uri="{FF2B5EF4-FFF2-40B4-BE49-F238E27FC236}">
                <a16:creationId xmlns:a16="http://schemas.microsoft.com/office/drawing/2014/main" id="{391B1539-FB64-E051-910E-94976AAB2F42}"/>
              </a:ext>
            </a:extLst>
          </p:cNvPr>
          <p:cNvSpPr>
            <a:spLocks noGrp="1" noChangeArrowheads="1"/>
          </p:cNvSpPr>
          <p:nvPr>
            <p:ph type="title"/>
          </p:nvPr>
        </p:nvSpPr>
        <p:spPr/>
        <p:txBody>
          <a:bodyPr/>
          <a:lstStyle/>
          <a:p>
            <a:r>
              <a:rPr lang="de-DE" altLang="de-DE"/>
              <a:t>Entstehung einer Allergie</a:t>
            </a:r>
          </a:p>
        </p:txBody>
      </p:sp>
      <p:sp>
        <p:nvSpPr>
          <p:cNvPr id="8195" name="Line 3">
            <a:extLst>
              <a:ext uri="{FF2B5EF4-FFF2-40B4-BE49-F238E27FC236}">
                <a16:creationId xmlns:a16="http://schemas.microsoft.com/office/drawing/2014/main" id="{DC28A0E1-3FA3-B61C-3207-151D66221B2D}"/>
              </a:ext>
            </a:extLst>
          </p:cNvPr>
          <p:cNvSpPr>
            <a:spLocks noChangeShapeType="1"/>
          </p:cNvSpPr>
          <p:nvPr/>
        </p:nvSpPr>
        <p:spPr bwMode="auto">
          <a:xfrm>
            <a:off x="5508625" y="3644900"/>
            <a:ext cx="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grpSp>
        <p:nvGrpSpPr>
          <p:cNvPr id="8196" name="Group 54">
            <a:extLst>
              <a:ext uri="{FF2B5EF4-FFF2-40B4-BE49-F238E27FC236}">
                <a16:creationId xmlns:a16="http://schemas.microsoft.com/office/drawing/2014/main" id="{AB35BC8C-6410-D7FC-921C-A1C46CDD4720}"/>
              </a:ext>
            </a:extLst>
          </p:cNvPr>
          <p:cNvGrpSpPr>
            <a:grpSpLocks/>
          </p:cNvGrpSpPr>
          <p:nvPr/>
        </p:nvGrpSpPr>
        <p:grpSpPr bwMode="auto">
          <a:xfrm>
            <a:off x="34925" y="476250"/>
            <a:ext cx="8509000" cy="5905500"/>
            <a:chOff x="22" y="300"/>
            <a:chExt cx="5360" cy="3720"/>
          </a:xfrm>
        </p:grpSpPr>
        <p:grpSp>
          <p:nvGrpSpPr>
            <p:cNvPr id="8197" name="Group 4">
              <a:extLst>
                <a:ext uri="{FF2B5EF4-FFF2-40B4-BE49-F238E27FC236}">
                  <a16:creationId xmlns:a16="http://schemas.microsoft.com/office/drawing/2014/main" id="{C04BEC3D-0D1A-B632-A19B-3730064C6275}"/>
                </a:ext>
              </a:extLst>
            </p:cNvPr>
            <p:cNvGrpSpPr>
              <a:grpSpLocks/>
            </p:cNvGrpSpPr>
            <p:nvPr/>
          </p:nvGrpSpPr>
          <p:grpSpPr bwMode="auto">
            <a:xfrm>
              <a:off x="249" y="300"/>
              <a:ext cx="5133" cy="3447"/>
              <a:chOff x="249" y="391"/>
              <a:chExt cx="5133" cy="3447"/>
            </a:xfrm>
          </p:grpSpPr>
          <p:pic>
            <p:nvPicPr>
              <p:cNvPr id="8228" name="Picture 5" descr="allergie1">
                <a:extLst>
                  <a:ext uri="{FF2B5EF4-FFF2-40B4-BE49-F238E27FC236}">
                    <a16:creationId xmlns:a16="http://schemas.microsoft.com/office/drawing/2014/main" id="{36A0B30E-5E73-1DD6-9131-550FB342867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9" y="391"/>
                <a:ext cx="1542" cy="1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29" name="Picture 6" descr="allergie3">
                <a:extLst>
                  <a:ext uri="{FF2B5EF4-FFF2-40B4-BE49-F238E27FC236}">
                    <a16:creationId xmlns:a16="http://schemas.microsoft.com/office/drawing/2014/main" id="{E722739B-8F80-9A14-9CFE-2278B7C88F9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23" y="1661"/>
                <a:ext cx="1459" cy="21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30" name="Picture 7" descr="allergie2">
                <a:extLst>
                  <a:ext uri="{FF2B5EF4-FFF2-40B4-BE49-F238E27FC236}">
                    <a16:creationId xmlns:a16="http://schemas.microsoft.com/office/drawing/2014/main" id="{77726C22-EBFB-308B-DB80-1D5292BF90E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64" y="1162"/>
                <a:ext cx="1453" cy="16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231" name="Group 8">
                <a:extLst>
                  <a:ext uri="{FF2B5EF4-FFF2-40B4-BE49-F238E27FC236}">
                    <a16:creationId xmlns:a16="http://schemas.microsoft.com/office/drawing/2014/main" id="{D0B61489-CEDF-EEF2-33C5-50BF55426872}"/>
                  </a:ext>
                </a:extLst>
              </p:cNvPr>
              <p:cNvGrpSpPr>
                <a:grpSpLocks/>
              </p:cNvGrpSpPr>
              <p:nvPr/>
            </p:nvGrpSpPr>
            <p:grpSpPr bwMode="auto">
              <a:xfrm>
                <a:off x="1201" y="754"/>
                <a:ext cx="590" cy="453"/>
                <a:chOff x="1201" y="754"/>
                <a:chExt cx="590" cy="453"/>
              </a:xfrm>
            </p:grpSpPr>
            <p:sp>
              <p:nvSpPr>
                <p:cNvPr id="8244" name="Text Box 9">
                  <a:extLst>
                    <a:ext uri="{FF2B5EF4-FFF2-40B4-BE49-F238E27FC236}">
                      <a16:creationId xmlns:a16="http://schemas.microsoft.com/office/drawing/2014/main" id="{F8229534-A1EF-8ED5-160B-8A0B6865A3C6}"/>
                    </a:ext>
                  </a:extLst>
                </p:cNvPr>
                <p:cNvSpPr txBox="1">
                  <a:spLocks noChangeArrowheads="1"/>
                </p:cNvSpPr>
                <p:nvPr/>
              </p:nvSpPr>
              <p:spPr bwMode="auto">
                <a:xfrm>
                  <a:off x="1201" y="754"/>
                  <a:ext cx="590"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algn="ctr" eaLnBrk="1" hangingPunct="1">
                    <a:spcBef>
                      <a:spcPct val="50000"/>
                    </a:spcBef>
                    <a:buClrTx/>
                    <a:buFontTx/>
                    <a:buNone/>
                  </a:pPr>
                  <a:r>
                    <a:rPr lang="de-DE" altLang="de-DE" sz="1400">
                      <a:latin typeface="Arial" panose="020B0604020202020204" pitchFamily="34" charset="0"/>
                    </a:rPr>
                    <a:t>Pollen</a:t>
                  </a:r>
                </a:p>
              </p:txBody>
            </p:sp>
            <p:sp>
              <p:nvSpPr>
                <p:cNvPr id="8245" name="Line 10">
                  <a:extLst>
                    <a:ext uri="{FF2B5EF4-FFF2-40B4-BE49-F238E27FC236}">
                      <a16:creationId xmlns:a16="http://schemas.microsoft.com/office/drawing/2014/main" id="{0F0F2E82-0383-48DA-504D-71C9FC17CFB2}"/>
                    </a:ext>
                  </a:extLst>
                </p:cNvPr>
                <p:cNvSpPr>
                  <a:spLocks noChangeShapeType="1"/>
                </p:cNvSpPr>
                <p:nvPr/>
              </p:nvSpPr>
              <p:spPr bwMode="auto">
                <a:xfrm>
                  <a:off x="1338" y="935"/>
                  <a:ext cx="317"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sp>
              <p:nvSpPr>
                <p:cNvPr id="8246" name="Line 11">
                  <a:extLst>
                    <a:ext uri="{FF2B5EF4-FFF2-40B4-BE49-F238E27FC236}">
                      <a16:creationId xmlns:a16="http://schemas.microsoft.com/office/drawing/2014/main" id="{AA2E2A01-F02B-2E26-FA08-1A8A88431021}"/>
                    </a:ext>
                  </a:extLst>
                </p:cNvPr>
                <p:cNvSpPr>
                  <a:spLocks noChangeShapeType="1"/>
                </p:cNvSpPr>
                <p:nvPr/>
              </p:nvSpPr>
              <p:spPr bwMode="auto">
                <a:xfrm flipH="1">
                  <a:off x="1292" y="935"/>
                  <a:ext cx="46" cy="27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grpSp>
          <p:grpSp>
            <p:nvGrpSpPr>
              <p:cNvPr id="8232" name="Group 12">
                <a:extLst>
                  <a:ext uri="{FF2B5EF4-FFF2-40B4-BE49-F238E27FC236}">
                    <a16:creationId xmlns:a16="http://schemas.microsoft.com/office/drawing/2014/main" id="{366EC9BB-FD18-CFC2-8E76-C160D7D469FF}"/>
                  </a:ext>
                </a:extLst>
              </p:cNvPr>
              <p:cNvGrpSpPr>
                <a:grpSpLocks/>
              </p:cNvGrpSpPr>
              <p:nvPr/>
            </p:nvGrpSpPr>
            <p:grpSpPr bwMode="auto">
              <a:xfrm>
                <a:off x="2155" y="890"/>
                <a:ext cx="816" cy="363"/>
                <a:chOff x="2155" y="890"/>
                <a:chExt cx="816" cy="363"/>
              </a:xfrm>
            </p:grpSpPr>
            <p:sp>
              <p:nvSpPr>
                <p:cNvPr id="8241" name="Text Box 13">
                  <a:extLst>
                    <a:ext uri="{FF2B5EF4-FFF2-40B4-BE49-F238E27FC236}">
                      <a16:creationId xmlns:a16="http://schemas.microsoft.com/office/drawing/2014/main" id="{F9DC11D4-E381-7003-B6E0-D53E09D375B2}"/>
                    </a:ext>
                  </a:extLst>
                </p:cNvPr>
                <p:cNvSpPr txBox="1">
                  <a:spLocks noChangeArrowheads="1"/>
                </p:cNvSpPr>
                <p:nvPr/>
              </p:nvSpPr>
              <p:spPr bwMode="auto">
                <a:xfrm>
                  <a:off x="2155" y="890"/>
                  <a:ext cx="816"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algn="ctr" eaLnBrk="1" hangingPunct="1">
                    <a:spcBef>
                      <a:spcPct val="50000"/>
                    </a:spcBef>
                    <a:buClrTx/>
                    <a:buFontTx/>
                    <a:buNone/>
                  </a:pPr>
                  <a:r>
                    <a:rPr lang="de-DE" altLang="de-DE" sz="1400">
                      <a:latin typeface="Arial" panose="020B0604020202020204" pitchFamily="34" charset="0"/>
                    </a:rPr>
                    <a:t>Plasmazelle</a:t>
                  </a:r>
                </a:p>
              </p:txBody>
            </p:sp>
            <p:sp>
              <p:nvSpPr>
                <p:cNvPr id="8242" name="Line 14">
                  <a:extLst>
                    <a:ext uri="{FF2B5EF4-FFF2-40B4-BE49-F238E27FC236}">
                      <a16:creationId xmlns:a16="http://schemas.microsoft.com/office/drawing/2014/main" id="{E4D365C4-944B-5900-263C-ABB88D63BC70}"/>
                    </a:ext>
                  </a:extLst>
                </p:cNvPr>
                <p:cNvSpPr>
                  <a:spLocks noChangeShapeType="1"/>
                </p:cNvSpPr>
                <p:nvPr/>
              </p:nvSpPr>
              <p:spPr bwMode="auto">
                <a:xfrm>
                  <a:off x="2245" y="1071"/>
                  <a:ext cx="59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sp>
              <p:nvSpPr>
                <p:cNvPr id="8243" name="Line 15">
                  <a:extLst>
                    <a:ext uri="{FF2B5EF4-FFF2-40B4-BE49-F238E27FC236}">
                      <a16:creationId xmlns:a16="http://schemas.microsoft.com/office/drawing/2014/main" id="{FD75AFA0-077C-0774-346E-CC934CEBA375}"/>
                    </a:ext>
                  </a:extLst>
                </p:cNvPr>
                <p:cNvSpPr>
                  <a:spLocks noChangeShapeType="1"/>
                </p:cNvSpPr>
                <p:nvPr/>
              </p:nvSpPr>
              <p:spPr bwMode="auto">
                <a:xfrm>
                  <a:off x="2245" y="1071"/>
                  <a:ext cx="45" cy="18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grpSp>
          <p:grpSp>
            <p:nvGrpSpPr>
              <p:cNvPr id="8233" name="Group 16">
                <a:extLst>
                  <a:ext uri="{FF2B5EF4-FFF2-40B4-BE49-F238E27FC236}">
                    <a16:creationId xmlns:a16="http://schemas.microsoft.com/office/drawing/2014/main" id="{1918DF26-93C3-819D-B3B5-E0BFE26ED995}"/>
                  </a:ext>
                </a:extLst>
              </p:cNvPr>
              <p:cNvGrpSpPr>
                <a:grpSpLocks/>
              </p:cNvGrpSpPr>
              <p:nvPr/>
            </p:nvGrpSpPr>
            <p:grpSpPr bwMode="auto">
              <a:xfrm>
                <a:off x="2790" y="1480"/>
                <a:ext cx="816" cy="317"/>
                <a:chOff x="2790" y="1480"/>
                <a:chExt cx="816" cy="317"/>
              </a:xfrm>
            </p:grpSpPr>
            <p:sp>
              <p:nvSpPr>
                <p:cNvPr id="8238" name="Text Box 17">
                  <a:extLst>
                    <a:ext uri="{FF2B5EF4-FFF2-40B4-BE49-F238E27FC236}">
                      <a16:creationId xmlns:a16="http://schemas.microsoft.com/office/drawing/2014/main" id="{5EB517F9-E664-4CC4-5C92-86ACB134E595}"/>
                    </a:ext>
                  </a:extLst>
                </p:cNvPr>
                <p:cNvSpPr txBox="1">
                  <a:spLocks noChangeArrowheads="1"/>
                </p:cNvSpPr>
                <p:nvPr/>
              </p:nvSpPr>
              <p:spPr bwMode="auto">
                <a:xfrm>
                  <a:off x="2790" y="1480"/>
                  <a:ext cx="816"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algn="ctr" eaLnBrk="1" hangingPunct="1">
                    <a:spcBef>
                      <a:spcPct val="50000"/>
                    </a:spcBef>
                    <a:buClrTx/>
                    <a:buFontTx/>
                    <a:buNone/>
                  </a:pPr>
                  <a:r>
                    <a:rPr lang="de-DE" altLang="de-DE" sz="1400">
                      <a:latin typeface="Arial" panose="020B0604020202020204" pitchFamily="34" charset="0"/>
                    </a:rPr>
                    <a:t>Antikörper</a:t>
                  </a:r>
                </a:p>
              </p:txBody>
            </p:sp>
            <p:sp>
              <p:nvSpPr>
                <p:cNvPr id="8239" name="Line 18">
                  <a:extLst>
                    <a:ext uri="{FF2B5EF4-FFF2-40B4-BE49-F238E27FC236}">
                      <a16:creationId xmlns:a16="http://schemas.microsoft.com/office/drawing/2014/main" id="{D6B0465F-4BB1-4DBB-52DC-6484D6B02CCF}"/>
                    </a:ext>
                  </a:extLst>
                </p:cNvPr>
                <p:cNvSpPr>
                  <a:spLocks noChangeShapeType="1"/>
                </p:cNvSpPr>
                <p:nvPr/>
              </p:nvSpPr>
              <p:spPr bwMode="auto">
                <a:xfrm>
                  <a:off x="2925" y="1661"/>
                  <a:ext cx="545"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sp>
              <p:nvSpPr>
                <p:cNvPr id="8240" name="Line 19">
                  <a:extLst>
                    <a:ext uri="{FF2B5EF4-FFF2-40B4-BE49-F238E27FC236}">
                      <a16:creationId xmlns:a16="http://schemas.microsoft.com/office/drawing/2014/main" id="{3AEFB116-296A-363F-C593-0FCE024A741C}"/>
                    </a:ext>
                  </a:extLst>
                </p:cNvPr>
                <p:cNvSpPr>
                  <a:spLocks noChangeShapeType="1"/>
                </p:cNvSpPr>
                <p:nvPr/>
              </p:nvSpPr>
              <p:spPr bwMode="auto">
                <a:xfrm flipH="1">
                  <a:off x="2835" y="1661"/>
                  <a:ext cx="90" cy="136"/>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grpSp>
          <p:grpSp>
            <p:nvGrpSpPr>
              <p:cNvPr id="8234" name="Group 20">
                <a:extLst>
                  <a:ext uri="{FF2B5EF4-FFF2-40B4-BE49-F238E27FC236}">
                    <a16:creationId xmlns:a16="http://schemas.microsoft.com/office/drawing/2014/main" id="{451D36B1-AD16-9866-868F-542875CB8900}"/>
                  </a:ext>
                </a:extLst>
              </p:cNvPr>
              <p:cNvGrpSpPr>
                <a:grpSpLocks/>
              </p:cNvGrpSpPr>
              <p:nvPr/>
            </p:nvGrpSpPr>
            <p:grpSpPr bwMode="auto">
              <a:xfrm>
                <a:off x="3288" y="2115"/>
                <a:ext cx="907" cy="317"/>
                <a:chOff x="3288" y="2115"/>
                <a:chExt cx="907" cy="317"/>
              </a:xfrm>
            </p:grpSpPr>
            <p:sp>
              <p:nvSpPr>
                <p:cNvPr id="8235" name="Text Box 21">
                  <a:extLst>
                    <a:ext uri="{FF2B5EF4-FFF2-40B4-BE49-F238E27FC236}">
                      <a16:creationId xmlns:a16="http://schemas.microsoft.com/office/drawing/2014/main" id="{D527CA57-3728-0735-33F2-33FF918BE433}"/>
                    </a:ext>
                  </a:extLst>
                </p:cNvPr>
                <p:cNvSpPr txBox="1">
                  <a:spLocks noChangeArrowheads="1"/>
                </p:cNvSpPr>
                <p:nvPr/>
              </p:nvSpPr>
              <p:spPr bwMode="auto">
                <a:xfrm>
                  <a:off x="3379" y="2115"/>
                  <a:ext cx="816"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algn="ctr" eaLnBrk="1" hangingPunct="1">
                    <a:spcBef>
                      <a:spcPct val="50000"/>
                    </a:spcBef>
                    <a:buClrTx/>
                    <a:buFontTx/>
                    <a:buNone/>
                  </a:pPr>
                  <a:r>
                    <a:rPr lang="de-DE" altLang="de-DE" sz="1400">
                      <a:latin typeface="Arial" panose="020B0604020202020204" pitchFamily="34" charset="0"/>
                    </a:rPr>
                    <a:t>Abwehrzelle</a:t>
                  </a:r>
                </a:p>
              </p:txBody>
            </p:sp>
            <p:sp>
              <p:nvSpPr>
                <p:cNvPr id="8236" name="Line 22">
                  <a:extLst>
                    <a:ext uri="{FF2B5EF4-FFF2-40B4-BE49-F238E27FC236}">
                      <a16:creationId xmlns:a16="http://schemas.microsoft.com/office/drawing/2014/main" id="{E5FC1E48-D72F-5515-B0AD-DBC50852146F}"/>
                    </a:ext>
                  </a:extLst>
                </p:cNvPr>
                <p:cNvSpPr>
                  <a:spLocks noChangeShapeType="1"/>
                </p:cNvSpPr>
                <p:nvPr/>
              </p:nvSpPr>
              <p:spPr bwMode="auto">
                <a:xfrm>
                  <a:off x="3470" y="2296"/>
                  <a:ext cx="589"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sp>
              <p:nvSpPr>
                <p:cNvPr id="8237" name="Line 23">
                  <a:extLst>
                    <a:ext uri="{FF2B5EF4-FFF2-40B4-BE49-F238E27FC236}">
                      <a16:creationId xmlns:a16="http://schemas.microsoft.com/office/drawing/2014/main" id="{140A26E4-301C-F0B7-1612-92AA13857FEB}"/>
                    </a:ext>
                  </a:extLst>
                </p:cNvPr>
                <p:cNvSpPr>
                  <a:spLocks noChangeShapeType="1"/>
                </p:cNvSpPr>
                <p:nvPr/>
              </p:nvSpPr>
              <p:spPr bwMode="auto">
                <a:xfrm flipH="1">
                  <a:off x="3288" y="2296"/>
                  <a:ext cx="182" cy="136"/>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grpSp>
        </p:grpSp>
        <p:grpSp>
          <p:nvGrpSpPr>
            <p:cNvPr id="8198" name="Group 24">
              <a:extLst>
                <a:ext uri="{FF2B5EF4-FFF2-40B4-BE49-F238E27FC236}">
                  <a16:creationId xmlns:a16="http://schemas.microsoft.com/office/drawing/2014/main" id="{7A2AEE05-5DF7-9918-0E08-17ECBC64076C}"/>
                </a:ext>
              </a:extLst>
            </p:cNvPr>
            <p:cNvGrpSpPr>
              <a:grpSpLocks/>
            </p:cNvGrpSpPr>
            <p:nvPr/>
          </p:nvGrpSpPr>
          <p:grpSpPr bwMode="auto">
            <a:xfrm>
              <a:off x="22" y="1616"/>
              <a:ext cx="1316" cy="227"/>
              <a:chOff x="22" y="1616"/>
              <a:chExt cx="1316" cy="227"/>
            </a:xfrm>
          </p:grpSpPr>
          <p:sp>
            <p:nvSpPr>
              <p:cNvPr id="8226" name="Text Box 25">
                <a:extLst>
                  <a:ext uri="{FF2B5EF4-FFF2-40B4-BE49-F238E27FC236}">
                    <a16:creationId xmlns:a16="http://schemas.microsoft.com/office/drawing/2014/main" id="{A732C6C4-979F-A253-FE93-D625B42E1B4A}"/>
                  </a:ext>
                </a:extLst>
              </p:cNvPr>
              <p:cNvSpPr txBox="1">
                <a:spLocks noChangeArrowheads="1"/>
              </p:cNvSpPr>
              <p:nvPr/>
            </p:nvSpPr>
            <p:spPr bwMode="auto">
              <a:xfrm>
                <a:off x="22" y="1616"/>
                <a:ext cx="1316"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algn="ctr" eaLnBrk="1" hangingPunct="1">
                  <a:spcBef>
                    <a:spcPct val="50000"/>
                  </a:spcBef>
                  <a:buClrTx/>
                  <a:buFontTx/>
                  <a:buNone/>
                </a:pPr>
                <a:r>
                  <a:rPr lang="de-DE" altLang="de-DE" sz="1400" b="1">
                    <a:latin typeface="Arial" panose="020B0604020202020204" pitchFamily="34" charset="0"/>
                  </a:rPr>
                  <a:t>erster Allergenkontakt</a:t>
                </a:r>
              </a:p>
            </p:txBody>
          </p:sp>
          <p:sp>
            <p:nvSpPr>
              <p:cNvPr id="8227" name="Rectangle 26">
                <a:extLst>
                  <a:ext uri="{FF2B5EF4-FFF2-40B4-BE49-F238E27FC236}">
                    <a16:creationId xmlns:a16="http://schemas.microsoft.com/office/drawing/2014/main" id="{3923157F-8DF1-1C72-72E4-B9815C178825}"/>
                  </a:ext>
                </a:extLst>
              </p:cNvPr>
              <p:cNvSpPr>
                <a:spLocks noChangeArrowheads="1"/>
              </p:cNvSpPr>
              <p:nvPr/>
            </p:nvSpPr>
            <p:spPr bwMode="auto">
              <a:xfrm>
                <a:off x="22" y="1616"/>
                <a:ext cx="1316" cy="227"/>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grpSp>
        <p:grpSp>
          <p:nvGrpSpPr>
            <p:cNvPr id="8199" name="Group 27">
              <a:extLst>
                <a:ext uri="{FF2B5EF4-FFF2-40B4-BE49-F238E27FC236}">
                  <a16:creationId xmlns:a16="http://schemas.microsoft.com/office/drawing/2014/main" id="{00BD9589-7542-F2C9-0A68-13BC0E5EF62C}"/>
                </a:ext>
              </a:extLst>
            </p:cNvPr>
            <p:cNvGrpSpPr>
              <a:grpSpLocks/>
            </p:cNvGrpSpPr>
            <p:nvPr/>
          </p:nvGrpSpPr>
          <p:grpSpPr bwMode="auto">
            <a:xfrm>
              <a:off x="884" y="1888"/>
              <a:ext cx="1179" cy="363"/>
              <a:chOff x="567" y="2341"/>
              <a:chExt cx="1179" cy="363"/>
            </a:xfrm>
          </p:grpSpPr>
          <p:sp>
            <p:nvSpPr>
              <p:cNvPr id="8224" name="Rectangle 28">
                <a:extLst>
                  <a:ext uri="{FF2B5EF4-FFF2-40B4-BE49-F238E27FC236}">
                    <a16:creationId xmlns:a16="http://schemas.microsoft.com/office/drawing/2014/main" id="{3771279F-34BC-BFC2-4D30-55A609F555AD}"/>
                  </a:ext>
                </a:extLst>
              </p:cNvPr>
              <p:cNvSpPr>
                <a:spLocks noChangeArrowheads="1"/>
              </p:cNvSpPr>
              <p:nvPr/>
            </p:nvSpPr>
            <p:spPr bwMode="auto">
              <a:xfrm>
                <a:off x="567" y="2341"/>
                <a:ext cx="1179" cy="363"/>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sp>
            <p:nvSpPr>
              <p:cNvPr id="8225" name="Text Box 29">
                <a:extLst>
                  <a:ext uri="{FF2B5EF4-FFF2-40B4-BE49-F238E27FC236}">
                    <a16:creationId xmlns:a16="http://schemas.microsoft.com/office/drawing/2014/main" id="{572AEBE8-85A3-9323-DC9B-8FA5425E634B}"/>
                  </a:ext>
                </a:extLst>
              </p:cNvPr>
              <p:cNvSpPr txBox="1">
                <a:spLocks noChangeArrowheads="1"/>
              </p:cNvSpPr>
              <p:nvPr/>
            </p:nvSpPr>
            <p:spPr bwMode="auto">
              <a:xfrm>
                <a:off x="590" y="2376"/>
                <a:ext cx="1111" cy="3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algn="ctr" eaLnBrk="1" hangingPunct="1">
                  <a:spcBef>
                    <a:spcPct val="50000"/>
                  </a:spcBef>
                  <a:buClrTx/>
                  <a:buFontTx/>
                  <a:buNone/>
                </a:pPr>
                <a:r>
                  <a:rPr lang="de-DE" altLang="de-DE" sz="1400">
                    <a:latin typeface="Arial" panose="020B0604020202020204" pitchFamily="34" charset="0"/>
                  </a:rPr>
                  <a:t>Plasmazelle bildet Antikörper.</a:t>
                </a:r>
              </a:p>
            </p:txBody>
          </p:sp>
        </p:grpSp>
        <p:grpSp>
          <p:nvGrpSpPr>
            <p:cNvPr id="8200" name="Group 30">
              <a:extLst>
                <a:ext uri="{FF2B5EF4-FFF2-40B4-BE49-F238E27FC236}">
                  <a16:creationId xmlns:a16="http://schemas.microsoft.com/office/drawing/2014/main" id="{FFC68705-52F7-2148-D276-CB0C3A7358CB}"/>
                </a:ext>
              </a:extLst>
            </p:cNvPr>
            <p:cNvGrpSpPr>
              <a:grpSpLocks/>
            </p:cNvGrpSpPr>
            <p:nvPr/>
          </p:nvGrpSpPr>
          <p:grpSpPr bwMode="auto">
            <a:xfrm>
              <a:off x="339" y="1888"/>
              <a:ext cx="454" cy="227"/>
              <a:chOff x="657" y="2024"/>
              <a:chExt cx="454" cy="227"/>
            </a:xfrm>
          </p:grpSpPr>
          <p:sp>
            <p:nvSpPr>
              <p:cNvPr id="8222" name="Line 31">
                <a:extLst>
                  <a:ext uri="{FF2B5EF4-FFF2-40B4-BE49-F238E27FC236}">
                    <a16:creationId xmlns:a16="http://schemas.microsoft.com/office/drawing/2014/main" id="{6913A8B6-6E49-6CFE-A225-538120A511E9}"/>
                  </a:ext>
                </a:extLst>
              </p:cNvPr>
              <p:cNvSpPr>
                <a:spLocks noChangeShapeType="1"/>
              </p:cNvSpPr>
              <p:nvPr/>
            </p:nvSpPr>
            <p:spPr bwMode="auto">
              <a:xfrm>
                <a:off x="657" y="2024"/>
                <a:ext cx="0" cy="227"/>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sp>
            <p:nvSpPr>
              <p:cNvPr id="8223" name="Line 32">
                <a:extLst>
                  <a:ext uri="{FF2B5EF4-FFF2-40B4-BE49-F238E27FC236}">
                    <a16:creationId xmlns:a16="http://schemas.microsoft.com/office/drawing/2014/main" id="{E956E724-0F60-6DE3-0643-48C48CD6ECFF}"/>
                  </a:ext>
                </a:extLst>
              </p:cNvPr>
              <p:cNvSpPr>
                <a:spLocks noChangeShapeType="1"/>
              </p:cNvSpPr>
              <p:nvPr/>
            </p:nvSpPr>
            <p:spPr bwMode="auto">
              <a:xfrm>
                <a:off x="657" y="2251"/>
                <a:ext cx="454"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grpSp>
        <p:grpSp>
          <p:nvGrpSpPr>
            <p:cNvPr id="8201" name="Group 33">
              <a:extLst>
                <a:ext uri="{FF2B5EF4-FFF2-40B4-BE49-F238E27FC236}">
                  <a16:creationId xmlns:a16="http://schemas.microsoft.com/office/drawing/2014/main" id="{D8BF6B6B-2067-1A64-80F7-FB7D2AE9BA5E}"/>
                </a:ext>
              </a:extLst>
            </p:cNvPr>
            <p:cNvGrpSpPr>
              <a:grpSpLocks/>
            </p:cNvGrpSpPr>
            <p:nvPr/>
          </p:nvGrpSpPr>
          <p:grpSpPr bwMode="auto">
            <a:xfrm>
              <a:off x="1110" y="2296"/>
              <a:ext cx="454" cy="227"/>
              <a:chOff x="657" y="2024"/>
              <a:chExt cx="454" cy="227"/>
            </a:xfrm>
          </p:grpSpPr>
          <p:sp>
            <p:nvSpPr>
              <p:cNvPr id="8220" name="Line 34">
                <a:extLst>
                  <a:ext uri="{FF2B5EF4-FFF2-40B4-BE49-F238E27FC236}">
                    <a16:creationId xmlns:a16="http://schemas.microsoft.com/office/drawing/2014/main" id="{8322AEF9-EA75-D451-00D6-4CA32A4BA393}"/>
                  </a:ext>
                </a:extLst>
              </p:cNvPr>
              <p:cNvSpPr>
                <a:spLocks noChangeShapeType="1"/>
              </p:cNvSpPr>
              <p:nvPr/>
            </p:nvSpPr>
            <p:spPr bwMode="auto">
              <a:xfrm>
                <a:off x="657" y="2024"/>
                <a:ext cx="0" cy="227"/>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sp>
            <p:nvSpPr>
              <p:cNvPr id="8221" name="Line 35">
                <a:extLst>
                  <a:ext uri="{FF2B5EF4-FFF2-40B4-BE49-F238E27FC236}">
                    <a16:creationId xmlns:a16="http://schemas.microsoft.com/office/drawing/2014/main" id="{90CDF6AB-713C-07A0-D825-DA3B3F9F5E4F}"/>
                  </a:ext>
                </a:extLst>
              </p:cNvPr>
              <p:cNvSpPr>
                <a:spLocks noChangeShapeType="1"/>
              </p:cNvSpPr>
              <p:nvPr/>
            </p:nvSpPr>
            <p:spPr bwMode="auto">
              <a:xfrm>
                <a:off x="657" y="2251"/>
                <a:ext cx="454"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grpSp>
        <p:grpSp>
          <p:nvGrpSpPr>
            <p:cNvPr id="8202" name="Group 36">
              <a:extLst>
                <a:ext uri="{FF2B5EF4-FFF2-40B4-BE49-F238E27FC236}">
                  <a16:creationId xmlns:a16="http://schemas.microsoft.com/office/drawing/2014/main" id="{4DDDBDDE-1F62-2D28-4E5D-11312A7602CC}"/>
                </a:ext>
              </a:extLst>
            </p:cNvPr>
            <p:cNvGrpSpPr>
              <a:grpSpLocks/>
            </p:cNvGrpSpPr>
            <p:nvPr/>
          </p:nvGrpSpPr>
          <p:grpSpPr bwMode="auto">
            <a:xfrm>
              <a:off x="1655" y="2342"/>
              <a:ext cx="1179" cy="544"/>
              <a:chOff x="1701" y="2478"/>
              <a:chExt cx="1179" cy="544"/>
            </a:xfrm>
          </p:grpSpPr>
          <p:sp>
            <p:nvSpPr>
              <p:cNvPr id="8218" name="Rectangle 37">
                <a:extLst>
                  <a:ext uri="{FF2B5EF4-FFF2-40B4-BE49-F238E27FC236}">
                    <a16:creationId xmlns:a16="http://schemas.microsoft.com/office/drawing/2014/main" id="{742C54DB-4DAD-3354-3D5B-66E070B9E242}"/>
                  </a:ext>
                </a:extLst>
              </p:cNvPr>
              <p:cNvSpPr>
                <a:spLocks noChangeArrowheads="1"/>
              </p:cNvSpPr>
              <p:nvPr/>
            </p:nvSpPr>
            <p:spPr bwMode="auto">
              <a:xfrm>
                <a:off x="1701" y="2478"/>
                <a:ext cx="1179" cy="544"/>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sp>
            <p:nvSpPr>
              <p:cNvPr id="8219" name="Text Box 38">
                <a:extLst>
                  <a:ext uri="{FF2B5EF4-FFF2-40B4-BE49-F238E27FC236}">
                    <a16:creationId xmlns:a16="http://schemas.microsoft.com/office/drawing/2014/main" id="{304855D5-8EE8-5E95-6CC3-620D75A2CBE1}"/>
                  </a:ext>
                </a:extLst>
              </p:cNvPr>
              <p:cNvSpPr txBox="1">
                <a:spLocks noChangeArrowheads="1"/>
              </p:cNvSpPr>
              <p:nvPr/>
            </p:nvSpPr>
            <p:spPr bwMode="auto">
              <a:xfrm>
                <a:off x="1724" y="2516"/>
                <a:ext cx="1156" cy="4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algn="ctr" eaLnBrk="1" hangingPunct="1">
                  <a:spcBef>
                    <a:spcPct val="50000"/>
                  </a:spcBef>
                  <a:buClrTx/>
                  <a:buFontTx/>
                  <a:buNone/>
                </a:pPr>
                <a:r>
                  <a:rPr lang="de-DE" altLang="de-DE" sz="1400">
                    <a:latin typeface="Arial" panose="020B0604020202020204" pitchFamily="34" charset="0"/>
                  </a:rPr>
                  <a:t>Antikörper verbinden sich weißen Blutkörperchen.</a:t>
                </a:r>
              </a:p>
            </p:txBody>
          </p:sp>
        </p:grpSp>
        <p:grpSp>
          <p:nvGrpSpPr>
            <p:cNvPr id="8203" name="Group 39">
              <a:extLst>
                <a:ext uri="{FF2B5EF4-FFF2-40B4-BE49-F238E27FC236}">
                  <a16:creationId xmlns:a16="http://schemas.microsoft.com/office/drawing/2014/main" id="{DAD16B24-61D4-7696-80C7-8CA139A7BA7C}"/>
                </a:ext>
              </a:extLst>
            </p:cNvPr>
            <p:cNvGrpSpPr>
              <a:grpSpLocks/>
            </p:cNvGrpSpPr>
            <p:nvPr/>
          </p:nvGrpSpPr>
          <p:grpSpPr bwMode="auto">
            <a:xfrm>
              <a:off x="2019" y="3022"/>
              <a:ext cx="1406" cy="227"/>
              <a:chOff x="68" y="1752"/>
              <a:chExt cx="1406" cy="227"/>
            </a:xfrm>
          </p:grpSpPr>
          <p:sp>
            <p:nvSpPr>
              <p:cNvPr id="8216" name="Text Box 40">
                <a:extLst>
                  <a:ext uri="{FF2B5EF4-FFF2-40B4-BE49-F238E27FC236}">
                    <a16:creationId xmlns:a16="http://schemas.microsoft.com/office/drawing/2014/main" id="{09003A93-7AA7-8E7B-8478-A5147D9C5BB6}"/>
                  </a:ext>
                </a:extLst>
              </p:cNvPr>
              <p:cNvSpPr txBox="1">
                <a:spLocks noChangeArrowheads="1"/>
              </p:cNvSpPr>
              <p:nvPr/>
            </p:nvSpPr>
            <p:spPr bwMode="auto">
              <a:xfrm>
                <a:off x="68" y="1752"/>
                <a:ext cx="1406"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algn="ctr" eaLnBrk="1" hangingPunct="1">
                  <a:spcBef>
                    <a:spcPct val="50000"/>
                  </a:spcBef>
                  <a:buClrTx/>
                  <a:buFontTx/>
                  <a:buNone/>
                </a:pPr>
                <a:r>
                  <a:rPr lang="de-DE" altLang="de-DE" sz="1400" b="1">
                    <a:latin typeface="Arial" panose="020B0604020202020204" pitchFamily="34" charset="0"/>
                  </a:rPr>
                  <a:t>zweiter Allergenkontakt</a:t>
                </a:r>
              </a:p>
            </p:txBody>
          </p:sp>
          <p:sp>
            <p:nvSpPr>
              <p:cNvPr id="8217" name="Rectangle 41">
                <a:extLst>
                  <a:ext uri="{FF2B5EF4-FFF2-40B4-BE49-F238E27FC236}">
                    <a16:creationId xmlns:a16="http://schemas.microsoft.com/office/drawing/2014/main" id="{4FAE3917-1C4F-E854-03CE-F3C514DF250E}"/>
                  </a:ext>
                </a:extLst>
              </p:cNvPr>
              <p:cNvSpPr>
                <a:spLocks noChangeArrowheads="1"/>
              </p:cNvSpPr>
              <p:nvPr/>
            </p:nvSpPr>
            <p:spPr bwMode="auto">
              <a:xfrm>
                <a:off x="68" y="1752"/>
                <a:ext cx="1406" cy="227"/>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grpSp>
        <p:grpSp>
          <p:nvGrpSpPr>
            <p:cNvPr id="8204" name="Group 42">
              <a:extLst>
                <a:ext uri="{FF2B5EF4-FFF2-40B4-BE49-F238E27FC236}">
                  <a16:creationId xmlns:a16="http://schemas.microsoft.com/office/drawing/2014/main" id="{30EF23C0-A9D9-E3A4-0297-5D9F1B6F6580}"/>
                </a:ext>
              </a:extLst>
            </p:cNvPr>
            <p:cNvGrpSpPr>
              <a:grpSpLocks/>
            </p:cNvGrpSpPr>
            <p:nvPr/>
          </p:nvGrpSpPr>
          <p:grpSpPr bwMode="auto">
            <a:xfrm>
              <a:off x="2654" y="3339"/>
              <a:ext cx="1179" cy="408"/>
              <a:chOff x="1701" y="2478"/>
              <a:chExt cx="1179" cy="408"/>
            </a:xfrm>
          </p:grpSpPr>
          <p:sp>
            <p:nvSpPr>
              <p:cNvPr id="8214" name="Rectangle 43">
                <a:extLst>
                  <a:ext uri="{FF2B5EF4-FFF2-40B4-BE49-F238E27FC236}">
                    <a16:creationId xmlns:a16="http://schemas.microsoft.com/office/drawing/2014/main" id="{FB87E0B2-87A4-AACE-2FEB-700FD9CB9489}"/>
                  </a:ext>
                </a:extLst>
              </p:cNvPr>
              <p:cNvSpPr>
                <a:spLocks noChangeArrowheads="1"/>
              </p:cNvSpPr>
              <p:nvPr/>
            </p:nvSpPr>
            <p:spPr bwMode="auto">
              <a:xfrm>
                <a:off x="1701" y="2478"/>
                <a:ext cx="1179" cy="408"/>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sp>
            <p:nvSpPr>
              <p:cNvPr id="8215" name="Text Box 44">
                <a:extLst>
                  <a:ext uri="{FF2B5EF4-FFF2-40B4-BE49-F238E27FC236}">
                    <a16:creationId xmlns:a16="http://schemas.microsoft.com/office/drawing/2014/main" id="{27DF14B0-EAE2-329F-D30E-C4E637B0EFB0}"/>
                  </a:ext>
                </a:extLst>
              </p:cNvPr>
              <p:cNvSpPr txBox="1">
                <a:spLocks noChangeArrowheads="1"/>
              </p:cNvSpPr>
              <p:nvPr/>
            </p:nvSpPr>
            <p:spPr bwMode="auto">
              <a:xfrm>
                <a:off x="1724" y="2516"/>
                <a:ext cx="1156" cy="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algn="ctr" eaLnBrk="1" hangingPunct="1">
                  <a:spcBef>
                    <a:spcPct val="50000"/>
                  </a:spcBef>
                  <a:buClrTx/>
                  <a:buFontTx/>
                  <a:buNone/>
                </a:pPr>
                <a:r>
                  <a:rPr lang="de-DE" altLang="de-DE" sz="1400">
                    <a:latin typeface="Arial" panose="020B0604020202020204" pitchFamily="34" charset="0"/>
                  </a:rPr>
                  <a:t>Freisetzung von Histamin</a:t>
                </a:r>
              </a:p>
            </p:txBody>
          </p:sp>
        </p:grpSp>
        <p:grpSp>
          <p:nvGrpSpPr>
            <p:cNvPr id="8205" name="Group 45">
              <a:extLst>
                <a:ext uri="{FF2B5EF4-FFF2-40B4-BE49-F238E27FC236}">
                  <a16:creationId xmlns:a16="http://schemas.microsoft.com/office/drawing/2014/main" id="{F90D44B9-18F7-43E8-EF8E-8DC9D1A8BB4B}"/>
                </a:ext>
              </a:extLst>
            </p:cNvPr>
            <p:cNvGrpSpPr>
              <a:grpSpLocks/>
            </p:cNvGrpSpPr>
            <p:nvPr/>
          </p:nvGrpSpPr>
          <p:grpSpPr bwMode="auto">
            <a:xfrm>
              <a:off x="2155" y="3294"/>
              <a:ext cx="454" cy="227"/>
              <a:chOff x="657" y="2024"/>
              <a:chExt cx="454" cy="227"/>
            </a:xfrm>
          </p:grpSpPr>
          <p:sp>
            <p:nvSpPr>
              <p:cNvPr id="8212" name="Line 46">
                <a:extLst>
                  <a:ext uri="{FF2B5EF4-FFF2-40B4-BE49-F238E27FC236}">
                    <a16:creationId xmlns:a16="http://schemas.microsoft.com/office/drawing/2014/main" id="{C77D921A-767D-4A6B-3C12-F3596B53AF38}"/>
                  </a:ext>
                </a:extLst>
              </p:cNvPr>
              <p:cNvSpPr>
                <a:spLocks noChangeShapeType="1"/>
              </p:cNvSpPr>
              <p:nvPr/>
            </p:nvSpPr>
            <p:spPr bwMode="auto">
              <a:xfrm>
                <a:off x="657" y="2024"/>
                <a:ext cx="0" cy="227"/>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sp>
            <p:nvSpPr>
              <p:cNvPr id="8213" name="Line 47">
                <a:extLst>
                  <a:ext uri="{FF2B5EF4-FFF2-40B4-BE49-F238E27FC236}">
                    <a16:creationId xmlns:a16="http://schemas.microsoft.com/office/drawing/2014/main" id="{E11EE158-1473-7CE7-44C3-AFCF51E6C7D3}"/>
                  </a:ext>
                </a:extLst>
              </p:cNvPr>
              <p:cNvSpPr>
                <a:spLocks noChangeShapeType="1"/>
              </p:cNvSpPr>
              <p:nvPr/>
            </p:nvSpPr>
            <p:spPr bwMode="auto">
              <a:xfrm>
                <a:off x="657" y="2251"/>
                <a:ext cx="454"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grpSp>
        <p:grpSp>
          <p:nvGrpSpPr>
            <p:cNvPr id="8207" name="Group 51">
              <a:extLst>
                <a:ext uri="{FF2B5EF4-FFF2-40B4-BE49-F238E27FC236}">
                  <a16:creationId xmlns:a16="http://schemas.microsoft.com/office/drawing/2014/main" id="{AC4222EE-403F-01D3-37B2-2CE6EF0D68E3}"/>
                </a:ext>
              </a:extLst>
            </p:cNvPr>
            <p:cNvGrpSpPr>
              <a:grpSpLocks/>
            </p:cNvGrpSpPr>
            <p:nvPr/>
          </p:nvGrpSpPr>
          <p:grpSpPr bwMode="auto">
            <a:xfrm>
              <a:off x="3424" y="3930"/>
              <a:ext cx="318" cy="90"/>
              <a:chOff x="3424" y="4020"/>
              <a:chExt cx="318" cy="90"/>
            </a:xfrm>
          </p:grpSpPr>
          <p:sp>
            <p:nvSpPr>
              <p:cNvPr id="8208" name="Line 52">
                <a:extLst>
                  <a:ext uri="{FF2B5EF4-FFF2-40B4-BE49-F238E27FC236}">
                    <a16:creationId xmlns:a16="http://schemas.microsoft.com/office/drawing/2014/main" id="{2AACB4B4-8627-43CF-D4F6-B3FFAF9A963E}"/>
                  </a:ext>
                </a:extLst>
              </p:cNvPr>
              <p:cNvSpPr>
                <a:spLocks noChangeShapeType="1"/>
              </p:cNvSpPr>
              <p:nvPr/>
            </p:nvSpPr>
            <p:spPr bwMode="auto">
              <a:xfrm>
                <a:off x="3424" y="4020"/>
                <a:ext cx="0" cy="9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sp>
            <p:nvSpPr>
              <p:cNvPr id="8209" name="Line 53">
                <a:extLst>
                  <a:ext uri="{FF2B5EF4-FFF2-40B4-BE49-F238E27FC236}">
                    <a16:creationId xmlns:a16="http://schemas.microsoft.com/office/drawing/2014/main" id="{11966142-DDE4-C3A3-CDD1-C2CDE3911435}"/>
                  </a:ext>
                </a:extLst>
              </p:cNvPr>
              <p:cNvSpPr>
                <a:spLocks noChangeShapeType="1"/>
              </p:cNvSpPr>
              <p:nvPr/>
            </p:nvSpPr>
            <p:spPr bwMode="auto">
              <a:xfrm flipV="1">
                <a:off x="3424" y="4110"/>
                <a:ext cx="318"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grpSp>
      </p:grpSp>
      <p:grpSp>
        <p:nvGrpSpPr>
          <p:cNvPr id="2" name="Group 464">
            <a:extLst>
              <a:ext uri="{FF2B5EF4-FFF2-40B4-BE49-F238E27FC236}">
                <a16:creationId xmlns:a16="http://schemas.microsoft.com/office/drawing/2014/main" id="{DD9DCA5A-C9E3-ADC3-5A1D-01813AB56B35}"/>
              </a:ext>
            </a:extLst>
          </p:cNvPr>
          <p:cNvGrpSpPr>
            <a:grpSpLocks/>
          </p:cNvGrpSpPr>
          <p:nvPr/>
        </p:nvGrpSpPr>
        <p:grpSpPr bwMode="auto">
          <a:xfrm>
            <a:off x="6012161" y="6003928"/>
            <a:ext cx="1728489" cy="522994"/>
            <a:chOff x="3606" y="3430"/>
            <a:chExt cx="907" cy="228"/>
          </a:xfrm>
        </p:grpSpPr>
        <p:sp>
          <p:nvSpPr>
            <p:cNvPr id="3" name="Text Box 462">
              <a:extLst>
                <a:ext uri="{FF2B5EF4-FFF2-40B4-BE49-F238E27FC236}">
                  <a16:creationId xmlns:a16="http://schemas.microsoft.com/office/drawing/2014/main" id="{AD6AC646-80A9-89ED-3131-9493B0FD63F5}"/>
                </a:ext>
              </a:extLst>
            </p:cNvPr>
            <p:cNvSpPr txBox="1">
              <a:spLocks noChangeArrowheads="1"/>
            </p:cNvSpPr>
            <p:nvPr/>
          </p:nvSpPr>
          <p:spPr bwMode="auto">
            <a:xfrm>
              <a:off x="3651" y="3430"/>
              <a:ext cx="771" cy="2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algn="ctr" eaLnBrk="1" hangingPunct="1">
                <a:spcBef>
                  <a:spcPct val="50000"/>
                </a:spcBef>
                <a:buClrTx/>
                <a:buFontTx/>
                <a:buNone/>
              </a:pPr>
              <a:r>
                <a:rPr lang="de-DE" altLang="de-DE" sz="1400" b="1" dirty="0">
                  <a:latin typeface="Arial" panose="020B0604020202020204" pitchFamily="34" charset="0"/>
                </a:rPr>
                <a:t>allergische Reaktion</a:t>
              </a:r>
            </a:p>
          </p:txBody>
        </p:sp>
        <p:sp>
          <p:nvSpPr>
            <p:cNvPr id="4" name="Rectangle 463">
              <a:extLst>
                <a:ext uri="{FF2B5EF4-FFF2-40B4-BE49-F238E27FC236}">
                  <a16:creationId xmlns:a16="http://schemas.microsoft.com/office/drawing/2014/main" id="{1E5E255E-3D3A-847C-C628-D070548C6058}"/>
                </a:ext>
              </a:extLst>
            </p:cNvPr>
            <p:cNvSpPr>
              <a:spLocks noChangeArrowheads="1"/>
            </p:cNvSpPr>
            <p:nvPr/>
          </p:nvSpPr>
          <p:spPr bwMode="auto">
            <a:xfrm>
              <a:off x="3606" y="3430"/>
              <a:ext cx="907" cy="227"/>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218" name="Rectangle 2">
            <a:extLst>
              <a:ext uri="{FF2B5EF4-FFF2-40B4-BE49-F238E27FC236}">
                <a16:creationId xmlns:a16="http://schemas.microsoft.com/office/drawing/2014/main" id="{B0F21219-9F2F-AEA0-364B-74EA5411C7C9}"/>
              </a:ext>
            </a:extLst>
          </p:cNvPr>
          <p:cNvSpPr>
            <a:spLocks noGrp="1" noChangeArrowheads="1"/>
          </p:cNvSpPr>
          <p:nvPr>
            <p:ph type="title"/>
          </p:nvPr>
        </p:nvSpPr>
        <p:spPr/>
        <p:txBody>
          <a:bodyPr/>
          <a:lstStyle/>
          <a:p>
            <a:r>
              <a:rPr lang="de-DE" altLang="de-DE"/>
              <a:t>Entstehung einer Allergie</a:t>
            </a:r>
          </a:p>
        </p:txBody>
      </p:sp>
      <p:sp>
        <p:nvSpPr>
          <p:cNvPr id="9219" name="Line 3">
            <a:extLst>
              <a:ext uri="{FF2B5EF4-FFF2-40B4-BE49-F238E27FC236}">
                <a16:creationId xmlns:a16="http://schemas.microsoft.com/office/drawing/2014/main" id="{3CAF8C3F-AE6C-55BC-5315-5B3CAC1BC0E8}"/>
              </a:ext>
            </a:extLst>
          </p:cNvPr>
          <p:cNvSpPr>
            <a:spLocks noChangeShapeType="1"/>
          </p:cNvSpPr>
          <p:nvPr/>
        </p:nvSpPr>
        <p:spPr bwMode="auto">
          <a:xfrm>
            <a:off x="5508625" y="3644900"/>
            <a:ext cx="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grpSp>
        <p:nvGrpSpPr>
          <p:cNvPr id="9220" name="Group 54">
            <a:extLst>
              <a:ext uri="{FF2B5EF4-FFF2-40B4-BE49-F238E27FC236}">
                <a16:creationId xmlns:a16="http://schemas.microsoft.com/office/drawing/2014/main" id="{4F287F01-F595-D914-966B-905042FB1AA1}"/>
              </a:ext>
            </a:extLst>
          </p:cNvPr>
          <p:cNvGrpSpPr>
            <a:grpSpLocks/>
          </p:cNvGrpSpPr>
          <p:nvPr/>
        </p:nvGrpSpPr>
        <p:grpSpPr bwMode="auto">
          <a:xfrm>
            <a:off x="30021" y="404812"/>
            <a:ext cx="8509000" cy="6048375"/>
            <a:chOff x="22" y="300"/>
            <a:chExt cx="5360" cy="3810"/>
          </a:xfrm>
        </p:grpSpPr>
        <p:grpSp>
          <p:nvGrpSpPr>
            <p:cNvPr id="9221" name="Group 4">
              <a:extLst>
                <a:ext uri="{FF2B5EF4-FFF2-40B4-BE49-F238E27FC236}">
                  <a16:creationId xmlns:a16="http://schemas.microsoft.com/office/drawing/2014/main" id="{34D49F7A-989C-C565-D3B5-9F0CA59B7B03}"/>
                </a:ext>
              </a:extLst>
            </p:cNvPr>
            <p:cNvGrpSpPr>
              <a:grpSpLocks/>
            </p:cNvGrpSpPr>
            <p:nvPr/>
          </p:nvGrpSpPr>
          <p:grpSpPr bwMode="auto">
            <a:xfrm>
              <a:off x="249" y="300"/>
              <a:ext cx="5133" cy="3447"/>
              <a:chOff x="249" y="391"/>
              <a:chExt cx="5133" cy="3447"/>
            </a:xfrm>
          </p:grpSpPr>
          <p:pic>
            <p:nvPicPr>
              <p:cNvPr id="9244" name="Picture 5" descr="allergie1">
                <a:extLst>
                  <a:ext uri="{FF2B5EF4-FFF2-40B4-BE49-F238E27FC236}">
                    <a16:creationId xmlns:a16="http://schemas.microsoft.com/office/drawing/2014/main" id="{27CEF2BC-6875-556D-6807-EB47CC59AAC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9" y="391"/>
                <a:ext cx="1542" cy="1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45" name="Picture 6" descr="allergie3">
                <a:extLst>
                  <a:ext uri="{FF2B5EF4-FFF2-40B4-BE49-F238E27FC236}">
                    <a16:creationId xmlns:a16="http://schemas.microsoft.com/office/drawing/2014/main" id="{EA773C4D-64E8-615B-EFED-A654D934C0B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23" y="1661"/>
                <a:ext cx="1459" cy="21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46" name="Picture 7" descr="allergie2">
                <a:extLst>
                  <a:ext uri="{FF2B5EF4-FFF2-40B4-BE49-F238E27FC236}">
                    <a16:creationId xmlns:a16="http://schemas.microsoft.com/office/drawing/2014/main" id="{31F8936C-6044-398A-4067-C998BDD6992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64" y="1162"/>
                <a:ext cx="1453" cy="16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9247" name="Group 8">
                <a:extLst>
                  <a:ext uri="{FF2B5EF4-FFF2-40B4-BE49-F238E27FC236}">
                    <a16:creationId xmlns:a16="http://schemas.microsoft.com/office/drawing/2014/main" id="{336BA62C-5D69-C318-97EC-BADCDC20A174}"/>
                  </a:ext>
                </a:extLst>
              </p:cNvPr>
              <p:cNvGrpSpPr>
                <a:grpSpLocks/>
              </p:cNvGrpSpPr>
              <p:nvPr/>
            </p:nvGrpSpPr>
            <p:grpSpPr bwMode="auto">
              <a:xfrm>
                <a:off x="1201" y="754"/>
                <a:ext cx="590" cy="453"/>
                <a:chOff x="1201" y="754"/>
                <a:chExt cx="590" cy="453"/>
              </a:xfrm>
            </p:grpSpPr>
            <p:sp>
              <p:nvSpPr>
                <p:cNvPr id="9260" name="Text Box 9">
                  <a:extLst>
                    <a:ext uri="{FF2B5EF4-FFF2-40B4-BE49-F238E27FC236}">
                      <a16:creationId xmlns:a16="http://schemas.microsoft.com/office/drawing/2014/main" id="{45005FD7-86E9-11D1-F0E9-03FC59C81AA8}"/>
                    </a:ext>
                  </a:extLst>
                </p:cNvPr>
                <p:cNvSpPr txBox="1">
                  <a:spLocks noChangeArrowheads="1"/>
                </p:cNvSpPr>
                <p:nvPr/>
              </p:nvSpPr>
              <p:spPr bwMode="auto">
                <a:xfrm>
                  <a:off x="1201" y="754"/>
                  <a:ext cx="590"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algn="ctr" eaLnBrk="1" hangingPunct="1">
                    <a:spcBef>
                      <a:spcPct val="50000"/>
                    </a:spcBef>
                    <a:buClrTx/>
                    <a:buFontTx/>
                    <a:buNone/>
                  </a:pPr>
                  <a:r>
                    <a:rPr lang="de-DE" altLang="de-DE" sz="1400">
                      <a:latin typeface="Arial" panose="020B0604020202020204" pitchFamily="34" charset="0"/>
                    </a:rPr>
                    <a:t>Pollen</a:t>
                  </a:r>
                </a:p>
              </p:txBody>
            </p:sp>
            <p:sp>
              <p:nvSpPr>
                <p:cNvPr id="9261" name="Line 10">
                  <a:extLst>
                    <a:ext uri="{FF2B5EF4-FFF2-40B4-BE49-F238E27FC236}">
                      <a16:creationId xmlns:a16="http://schemas.microsoft.com/office/drawing/2014/main" id="{1628259D-846D-6923-3B47-3510171B8466}"/>
                    </a:ext>
                  </a:extLst>
                </p:cNvPr>
                <p:cNvSpPr>
                  <a:spLocks noChangeShapeType="1"/>
                </p:cNvSpPr>
                <p:nvPr/>
              </p:nvSpPr>
              <p:spPr bwMode="auto">
                <a:xfrm>
                  <a:off x="1338" y="935"/>
                  <a:ext cx="317"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sp>
              <p:nvSpPr>
                <p:cNvPr id="9262" name="Line 11">
                  <a:extLst>
                    <a:ext uri="{FF2B5EF4-FFF2-40B4-BE49-F238E27FC236}">
                      <a16:creationId xmlns:a16="http://schemas.microsoft.com/office/drawing/2014/main" id="{B6DC3AF6-21BB-5882-9C66-8ABFA5C6C829}"/>
                    </a:ext>
                  </a:extLst>
                </p:cNvPr>
                <p:cNvSpPr>
                  <a:spLocks noChangeShapeType="1"/>
                </p:cNvSpPr>
                <p:nvPr/>
              </p:nvSpPr>
              <p:spPr bwMode="auto">
                <a:xfrm flipH="1">
                  <a:off x="1292" y="935"/>
                  <a:ext cx="46" cy="27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grpSp>
          <p:grpSp>
            <p:nvGrpSpPr>
              <p:cNvPr id="9248" name="Group 12">
                <a:extLst>
                  <a:ext uri="{FF2B5EF4-FFF2-40B4-BE49-F238E27FC236}">
                    <a16:creationId xmlns:a16="http://schemas.microsoft.com/office/drawing/2014/main" id="{5882DC06-5759-601C-B9A3-2668D89037E8}"/>
                  </a:ext>
                </a:extLst>
              </p:cNvPr>
              <p:cNvGrpSpPr>
                <a:grpSpLocks/>
              </p:cNvGrpSpPr>
              <p:nvPr/>
            </p:nvGrpSpPr>
            <p:grpSpPr bwMode="auto">
              <a:xfrm>
                <a:off x="2155" y="890"/>
                <a:ext cx="816" cy="363"/>
                <a:chOff x="2155" y="890"/>
                <a:chExt cx="816" cy="363"/>
              </a:xfrm>
            </p:grpSpPr>
            <p:sp>
              <p:nvSpPr>
                <p:cNvPr id="9257" name="Text Box 13">
                  <a:extLst>
                    <a:ext uri="{FF2B5EF4-FFF2-40B4-BE49-F238E27FC236}">
                      <a16:creationId xmlns:a16="http://schemas.microsoft.com/office/drawing/2014/main" id="{3073A364-B2F3-D979-A452-4CDBFD1BECE4}"/>
                    </a:ext>
                  </a:extLst>
                </p:cNvPr>
                <p:cNvSpPr txBox="1">
                  <a:spLocks noChangeArrowheads="1"/>
                </p:cNvSpPr>
                <p:nvPr/>
              </p:nvSpPr>
              <p:spPr bwMode="auto">
                <a:xfrm>
                  <a:off x="2155" y="890"/>
                  <a:ext cx="816"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algn="ctr" eaLnBrk="1" hangingPunct="1">
                    <a:spcBef>
                      <a:spcPct val="50000"/>
                    </a:spcBef>
                    <a:buClrTx/>
                    <a:buFontTx/>
                    <a:buNone/>
                  </a:pPr>
                  <a:r>
                    <a:rPr lang="de-DE" altLang="de-DE" sz="1400">
                      <a:latin typeface="Arial" panose="020B0604020202020204" pitchFamily="34" charset="0"/>
                    </a:rPr>
                    <a:t>Plasmazelle</a:t>
                  </a:r>
                </a:p>
              </p:txBody>
            </p:sp>
            <p:sp>
              <p:nvSpPr>
                <p:cNvPr id="9258" name="Line 14">
                  <a:extLst>
                    <a:ext uri="{FF2B5EF4-FFF2-40B4-BE49-F238E27FC236}">
                      <a16:creationId xmlns:a16="http://schemas.microsoft.com/office/drawing/2014/main" id="{B6428C02-ABC6-2713-C057-215B5FC2A6B9}"/>
                    </a:ext>
                  </a:extLst>
                </p:cNvPr>
                <p:cNvSpPr>
                  <a:spLocks noChangeShapeType="1"/>
                </p:cNvSpPr>
                <p:nvPr/>
              </p:nvSpPr>
              <p:spPr bwMode="auto">
                <a:xfrm>
                  <a:off x="2245" y="1071"/>
                  <a:ext cx="59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sp>
              <p:nvSpPr>
                <p:cNvPr id="9259" name="Line 15">
                  <a:extLst>
                    <a:ext uri="{FF2B5EF4-FFF2-40B4-BE49-F238E27FC236}">
                      <a16:creationId xmlns:a16="http://schemas.microsoft.com/office/drawing/2014/main" id="{75E1E65C-8B80-47EC-F6FE-DF22D32BD293}"/>
                    </a:ext>
                  </a:extLst>
                </p:cNvPr>
                <p:cNvSpPr>
                  <a:spLocks noChangeShapeType="1"/>
                </p:cNvSpPr>
                <p:nvPr/>
              </p:nvSpPr>
              <p:spPr bwMode="auto">
                <a:xfrm>
                  <a:off x="2245" y="1071"/>
                  <a:ext cx="45" cy="18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grpSp>
          <p:grpSp>
            <p:nvGrpSpPr>
              <p:cNvPr id="9249" name="Group 16">
                <a:extLst>
                  <a:ext uri="{FF2B5EF4-FFF2-40B4-BE49-F238E27FC236}">
                    <a16:creationId xmlns:a16="http://schemas.microsoft.com/office/drawing/2014/main" id="{75114587-CF36-82BF-5628-C352AD69901C}"/>
                  </a:ext>
                </a:extLst>
              </p:cNvPr>
              <p:cNvGrpSpPr>
                <a:grpSpLocks/>
              </p:cNvGrpSpPr>
              <p:nvPr/>
            </p:nvGrpSpPr>
            <p:grpSpPr bwMode="auto">
              <a:xfrm>
                <a:off x="2790" y="1480"/>
                <a:ext cx="816" cy="317"/>
                <a:chOff x="2790" y="1480"/>
                <a:chExt cx="816" cy="317"/>
              </a:xfrm>
            </p:grpSpPr>
            <p:sp>
              <p:nvSpPr>
                <p:cNvPr id="9254" name="Text Box 17">
                  <a:extLst>
                    <a:ext uri="{FF2B5EF4-FFF2-40B4-BE49-F238E27FC236}">
                      <a16:creationId xmlns:a16="http://schemas.microsoft.com/office/drawing/2014/main" id="{E1BA1970-C17E-1222-5238-00A4EC00563A}"/>
                    </a:ext>
                  </a:extLst>
                </p:cNvPr>
                <p:cNvSpPr txBox="1">
                  <a:spLocks noChangeArrowheads="1"/>
                </p:cNvSpPr>
                <p:nvPr/>
              </p:nvSpPr>
              <p:spPr bwMode="auto">
                <a:xfrm>
                  <a:off x="2790" y="1480"/>
                  <a:ext cx="816"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algn="ctr" eaLnBrk="1" hangingPunct="1">
                    <a:spcBef>
                      <a:spcPct val="50000"/>
                    </a:spcBef>
                    <a:buClrTx/>
                    <a:buFontTx/>
                    <a:buNone/>
                  </a:pPr>
                  <a:r>
                    <a:rPr lang="de-DE" altLang="de-DE" sz="1400">
                      <a:latin typeface="Arial" panose="020B0604020202020204" pitchFamily="34" charset="0"/>
                    </a:rPr>
                    <a:t>Antikörper</a:t>
                  </a:r>
                </a:p>
              </p:txBody>
            </p:sp>
            <p:sp>
              <p:nvSpPr>
                <p:cNvPr id="9255" name="Line 18">
                  <a:extLst>
                    <a:ext uri="{FF2B5EF4-FFF2-40B4-BE49-F238E27FC236}">
                      <a16:creationId xmlns:a16="http://schemas.microsoft.com/office/drawing/2014/main" id="{BD075AA7-C4DA-7A14-39BC-F6DAEAFD5408}"/>
                    </a:ext>
                  </a:extLst>
                </p:cNvPr>
                <p:cNvSpPr>
                  <a:spLocks noChangeShapeType="1"/>
                </p:cNvSpPr>
                <p:nvPr/>
              </p:nvSpPr>
              <p:spPr bwMode="auto">
                <a:xfrm>
                  <a:off x="2925" y="1661"/>
                  <a:ext cx="545"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sp>
              <p:nvSpPr>
                <p:cNvPr id="9256" name="Line 19">
                  <a:extLst>
                    <a:ext uri="{FF2B5EF4-FFF2-40B4-BE49-F238E27FC236}">
                      <a16:creationId xmlns:a16="http://schemas.microsoft.com/office/drawing/2014/main" id="{1E26DF54-2ECC-4CC9-7979-8ADC1C4AB570}"/>
                    </a:ext>
                  </a:extLst>
                </p:cNvPr>
                <p:cNvSpPr>
                  <a:spLocks noChangeShapeType="1"/>
                </p:cNvSpPr>
                <p:nvPr/>
              </p:nvSpPr>
              <p:spPr bwMode="auto">
                <a:xfrm flipH="1">
                  <a:off x="2835" y="1661"/>
                  <a:ext cx="90" cy="136"/>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grpSp>
          <p:grpSp>
            <p:nvGrpSpPr>
              <p:cNvPr id="9250" name="Group 20">
                <a:extLst>
                  <a:ext uri="{FF2B5EF4-FFF2-40B4-BE49-F238E27FC236}">
                    <a16:creationId xmlns:a16="http://schemas.microsoft.com/office/drawing/2014/main" id="{9104CB77-ED9C-B643-A9A5-58CDD8BCE0A2}"/>
                  </a:ext>
                </a:extLst>
              </p:cNvPr>
              <p:cNvGrpSpPr>
                <a:grpSpLocks/>
              </p:cNvGrpSpPr>
              <p:nvPr/>
            </p:nvGrpSpPr>
            <p:grpSpPr bwMode="auto">
              <a:xfrm>
                <a:off x="3288" y="2115"/>
                <a:ext cx="907" cy="317"/>
                <a:chOff x="3288" y="2115"/>
                <a:chExt cx="907" cy="317"/>
              </a:xfrm>
            </p:grpSpPr>
            <p:sp>
              <p:nvSpPr>
                <p:cNvPr id="9251" name="Text Box 21">
                  <a:extLst>
                    <a:ext uri="{FF2B5EF4-FFF2-40B4-BE49-F238E27FC236}">
                      <a16:creationId xmlns:a16="http://schemas.microsoft.com/office/drawing/2014/main" id="{D3632641-4D43-C55B-6739-DD5BA10738B9}"/>
                    </a:ext>
                  </a:extLst>
                </p:cNvPr>
                <p:cNvSpPr txBox="1">
                  <a:spLocks noChangeArrowheads="1"/>
                </p:cNvSpPr>
                <p:nvPr/>
              </p:nvSpPr>
              <p:spPr bwMode="auto">
                <a:xfrm>
                  <a:off x="3379" y="2115"/>
                  <a:ext cx="816"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algn="ctr" eaLnBrk="1" hangingPunct="1">
                    <a:spcBef>
                      <a:spcPct val="50000"/>
                    </a:spcBef>
                    <a:buClrTx/>
                    <a:buFontTx/>
                    <a:buNone/>
                  </a:pPr>
                  <a:r>
                    <a:rPr lang="de-DE" altLang="de-DE" sz="1400">
                      <a:latin typeface="Arial" panose="020B0604020202020204" pitchFamily="34" charset="0"/>
                    </a:rPr>
                    <a:t>Abwehrzelle</a:t>
                  </a:r>
                </a:p>
              </p:txBody>
            </p:sp>
            <p:sp>
              <p:nvSpPr>
                <p:cNvPr id="9252" name="Line 22">
                  <a:extLst>
                    <a:ext uri="{FF2B5EF4-FFF2-40B4-BE49-F238E27FC236}">
                      <a16:creationId xmlns:a16="http://schemas.microsoft.com/office/drawing/2014/main" id="{5D524DE9-3014-CC06-AC6F-4A66F323B35C}"/>
                    </a:ext>
                  </a:extLst>
                </p:cNvPr>
                <p:cNvSpPr>
                  <a:spLocks noChangeShapeType="1"/>
                </p:cNvSpPr>
                <p:nvPr/>
              </p:nvSpPr>
              <p:spPr bwMode="auto">
                <a:xfrm>
                  <a:off x="3470" y="2296"/>
                  <a:ext cx="589"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sp>
              <p:nvSpPr>
                <p:cNvPr id="9253" name="Line 23">
                  <a:extLst>
                    <a:ext uri="{FF2B5EF4-FFF2-40B4-BE49-F238E27FC236}">
                      <a16:creationId xmlns:a16="http://schemas.microsoft.com/office/drawing/2014/main" id="{D5EACD11-A3CB-7AD5-87DF-EF30F9AD4E80}"/>
                    </a:ext>
                  </a:extLst>
                </p:cNvPr>
                <p:cNvSpPr>
                  <a:spLocks noChangeShapeType="1"/>
                </p:cNvSpPr>
                <p:nvPr/>
              </p:nvSpPr>
              <p:spPr bwMode="auto">
                <a:xfrm flipH="1">
                  <a:off x="3288" y="2296"/>
                  <a:ext cx="182" cy="136"/>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grpSp>
        </p:grpSp>
        <p:grpSp>
          <p:nvGrpSpPr>
            <p:cNvPr id="9222" name="Group 24">
              <a:extLst>
                <a:ext uri="{FF2B5EF4-FFF2-40B4-BE49-F238E27FC236}">
                  <a16:creationId xmlns:a16="http://schemas.microsoft.com/office/drawing/2014/main" id="{CEA2FF4A-E1F0-E65A-80B8-C4EC2943FFA7}"/>
                </a:ext>
              </a:extLst>
            </p:cNvPr>
            <p:cNvGrpSpPr>
              <a:grpSpLocks/>
            </p:cNvGrpSpPr>
            <p:nvPr/>
          </p:nvGrpSpPr>
          <p:grpSpPr bwMode="auto">
            <a:xfrm>
              <a:off x="22" y="1616"/>
              <a:ext cx="1316" cy="227"/>
              <a:chOff x="22" y="1616"/>
              <a:chExt cx="1316" cy="227"/>
            </a:xfrm>
          </p:grpSpPr>
          <p:sp>
            <p:nvSpPr>
              <p:cNvPr id="9242" name="Text Box 25">
                <a:extLst>
                  <a:ext uri="{FF2B5EF4-FFF2-40B4-BE49-F238E27FC236}">
                    <a16:creationId xmlns:a16="http://schemas.microsoft.com/office/drawing/2014/main" id="{EFB2664E-605A-BAA7-68D0-BFFD624DDD09}"/>
                  </a:ext>
                </a:extLst>
              </p:cNvPr>
              <p:cNvSpPr txBox="1">
                <a:spLocks noChangeArrowheads="1"/>
              </p:cNvSpPr>
              <p:nvPr/>
            </p:nvSpPr>
            <p:spPr bwMode="auto">
              <a:xfrm>
                <a:off x="22" y="1616"/>
                <a:ext cx="1316"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algn="ctr" eaLnBrk="1" hangingPunct="1">
                  <a:spcBef>
                    <a:spcPct val="50000"/>
                  </a:spcBef>
                  <a:buClrTx/>
                  <a:buFontTx/>
                  <a:buNone/>
                </a:pPr>
                <a:r>
                  <a:rPr lang="de-DE" altLang="de-DE" sz="1400" b="1">
                    <a:latin typeface="Arial" panose="020B0604020202020204" pitchFamily="34" charset="0"/>
                  </a:rPr>
                  <a:t>erster Allergenkontakt</a:t>
                </a:r>
              </a:p>
            </p:txBody>
          </p:sp>
          <p:sp>
            <p:nvSpPr>
              <p:cNvPr id="9243" name="Rectangle 26">
                <a:extLst>
                  <a:ext uri="{FF2B5EF4-FFF2-40B4-BE49-F238E27FC236}">
                    <a16:creationId xmlns:a16="http://schemas.microsoft.com/office/drawing/2014/main" id="{4A2E52E6-16F3-29EF-AEDB-0EC3D3131BDB}"/>
                  </a:ext>
                </a:extLst>
              </p:cNvPr>
              <p:cNvSpPr>
                <a:spLocks noChangeArrowheads="1"/>
              </p:cNvSpPr>
              <p:nvPr/>
            </p:nvSpPr>
            <p:spPr bwMode="auto">
              <a:xfrm>
                <a:off x="22" y="1616"/>
                <a:ext cx="1316" cy="227"/>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grpSp>
        <p:sp>
          <p:nvSpPr>
            <p:cNvPr id="9223" name="Rectangle 28">
              <a:extLst>
                <a:ext uri="{FF2B5EF4-FFF2-40B4-BE49-F238E27FC236}">
                  <a16:creationId xmlns:a16="http://schemas.microsoft.com/office/drawing/2014/main" id="{E2F17477-72FC-DBAA-35E6-5ABD3311EC76}"/>
                </a:ext>
              </a:extLst>
            </p:cNvPr>
            <p:cNvSpPr>
              <a:spLocks noChangeArrowheads="1"/>
            </p:cNvSpPr>
            <p:nvPr/>
          </p:nvSpPr>
          <p:spPr bwMode="auto">
            <a:xfrm>
              <a:off x="884" y="1888"/>
              <a:ext cx="1179" cy="363"/>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grpSp>
          <p:nvGrpSpPr>
            <p:cNvPr id="9224" name="Group 30">
              <a:extLst>
                <a:ext uri="{FF2B5EF4-FFF2-40B4-BE49-F238E27FC236}">
                  <a16:creationId xmlns:a16="http://schemas.microsoft.com/office/drawing/2014/main" id="{6D71C9CE-A9F3-F726-D2E4-BBEB31CCDAF2}"/>
                </a:ext>
              </a:extLst>
            </p:cNvPr>
            <p:cNvGrpSpPr>
              <a:grpSpLocks/>
            </p:cNvGrpSpPr>
            <p:nvPr/>
          </p:nvGrpSpPr>
          <p:grpSpPr bwMode="auto">
            <a:xfrm>
              <a:off x="339" y="1888"/>
              <a:ext cx="454" cy="227"/>
              <a:chOff x="657" y="2024"/>
              <a:chExt cx="454" cy="227"/>
            </a:xfrm>
          </p:grpSpPr>
          <p:sp>
            <p:nvSpPr>
              <p:cNvPr id="9240" name="Line 31">
                <a:extLst>
                  <a:ext uri="{FF2B5EF4-FFF2-40B4-BE49-F238E27FC236}">
                    <a16:creationId xmlns:a16="http://schemas.microsoft.com/office/drawing/2014/main" id="{61D0198F-DA18-B09B-07E6-91AB6379A3E9}"/>
                  </a:ext>
                </a:extLst>
              </p:cNvPr>
              <p:cNvSpPr>
                <a:spLocks noChangeShapeType="1"/>
              </p:cNvSpPr>
              <p:nvPr/>
            </p:nvSpPr>
            <p:spPr bwMode="auto">
              <a:xfrm>
                <a:off x="657" y="2024"/>
                <a:ext cx="0" cy="227"/>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sp>
            <p:nvSpPr>
              <p:cNvPr id="9241" name="Line 32">
                <a:extLst>
                  <a:ext uri="{FF2B5EF4-FFF2-40B4-BE49-F238E27FC236}">
                    <a16:creationId xmlns:a16="http://schemas.microsoft.com/office/drawing/2014/main" id="{8692AAE3-9143-8C59-4EE7-8B8E4168E53C}"/>
                  </a:ext>
                </a:extLst>
              </p:cNvPr>
              <p:cNvSpPr>
                <a:spLocks noChangeShapeType="1"/>
              </p:cNvSpPr>
              <p:nvPr/>
            </p:nvSpPr>
            <p:spPr bwMode="auto">
              <a:xfrm>
                <a:off x="657" y="2251"/>
                <a:ext cx="454"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grpSp>
        <p:grpSp>
          <p:nvGrpSpPr>
            <p:cNvPr id="9225" name="Group 33">
              <a:extLst>
                <a:ext uri="{FF2B5EF4-FFF2-40B4-BE49-F238E27FC236}">
                  <a16:creationId xmlns:a16="http://schemas.microsoft.com/office/drawing/2014/main" id="{DB892C76-8065-822C-7C24-5EBDD22058DE}"/>
                </a:ext>
              </a:extLst>
            </p:cNvPr>
            <p:cNvGrpSpPr>
              <a:grpSpLocks/>
            </p:cNvGrpSpPr>
            <p:nvPr/>
          </p:nvGrpSpPr>
          <p:grpSpPr bwMode="auto">
            <a:xfrm>
              <a:off x="1110" y="2296"/>
              <a:ext cx="454" cy="227"/>
              <a:chOff x="657" y="2024"/>
              <a:chExt cx="454" cy="227"/>
            </a:xfrm>
          </p:grpSpPr>
          <p:sp>
            <p:nvSpPr>
              <p:cNvPr id="9238" name="Line 34">
                <a:extLst>
                  <a:ext uri="{FF2B5EF4-FFF2-40B4-BE49-F238E27FC236}">
                    <a16:creationId xmlns:a16="http://schemas.microsoft.com/office/drawing/2014/main" id="{EDA7E9D1-2105-7DB0-D703-291DE127486E}"/>
                  </a:ext>
                </a:extLst>
              </p:cNvPr>
              <p:cNvSpPr>
                <a:spLocks noChangeShapeType="1"/>
              </p:cNvSpPr>
              <p:nvPr/>
            </p:nvSpPr>
            <p:spPr bwMode="auto">
              <a:xfrm>
                <a:off x="657" y="2024"/>
                <a:ext cx="0" cy="227"/>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sp>
            <p:nvSpPr>
              <p:cNvPr id="9239" name="Line 35">
                <a:extLst>
                  <a:ext uri="{FF2B5EF4-FFF2-40B4-BE49-F238E27FC236}">
                    <a16:creationId xmlns:a16="http://schemas.microsoft.com/office/drawing/2014/main" id="{A38F7BC1-D78F-F071-CBE2-7B750206CAF5}"/>
                  </a:ext>
                </a:extLst>
              </p:cNvPr>
              <p:cNvSpPr>
                <a:spLocks noChangeShapeType="1"/>
              </p:cNvSpPr>
              <p:nvPr/>
            </p:nvSpPr>
            <p:spPr bwMode="auto">
              <a:xfrm>
                <a:off x="657" y="2251"/>
                <a:ext cx="454"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grpSp>
        <p:sp>
          <p:nvSpPr>
            <p:cNvPr id="9226" name="Rectangle 37">
              <a:extLst>
                <a:ext uri="{FF2B5EF4-FFF2-40B4-BE49-F238E27FC236}">
                  <a16:creationId xmlns:a16="http://schemas.microsoft.com/office/drawing/2014/main" id="{DDB2D14F-39EF-8267-1476-B283E42BD7A9}"/>
                </a:ext>
              </a:extLst>
            </p:cNvPr>
            <p:cNvSpPr>
              <a:spLocks noChangeArrowheads="1"/>
            </p:cNvSpPr>
            <p:nvPr/>
          </p:nvSpPr>
          <p:spPr bwMode="auto">
            <a:xfrm>
              <a:off x="1655" y="2342"/>
              <a:ext cx="1179" cy="544"/>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grpSp>
          <p:nvGrpSpPr>
            <p:cNvPr id="9227" name="Group 39">
              <a:extLst>
                <a:ext uri="{FF2B5EF4-FFF2-40B4-BE49-F238E27FC236}">
                  <a16:creationId xmlns:a16="http://schemas.microsoft.com/office/drawing/2014/main" id="{375C78E5-EE40-5CB2-88E4-34CBC4032F73}"/>
                </a:ext>
              </a:extLst>
            </p:cNvPr>
            <p:cNvGrpSpPr>
              <a:grpSpLocks/>
            </p:cNvGrpSpPr>
            <p:nvPr/>
          </p:nvGrpSpPr>
          <p:grpSpPr bwMode="auto">
            <a:xfrm>
              <a:off x="2019" y="3022"/>
              <a:ext cx="1406" cy="227"/>
              <a:chOff x="68" y="1752"/>
              <a:chExt cx="1406" cy="227"/>
            </a:xfrm>
          </p:grpSpPr>
          <p:sp>
            <p:nvSpPr>
              <p:cNvPr id="9236" name="Text Box 40">
                <a:extLst>
                  <a:ext uri="{FF2B5EF4-FFF2-40B4-BE49-F238E27FC236}">
                    <a16:creationId xmlns:a16="http://schemas.microsoft.com/office/drawing/2014/main" id="{82E05C9C-872C-7549-9375-F31F76BE3A4E}"/>
                  </a:ext>
                </a:extLst>
              </p:cNvPr>
              <p:cNvSpPr txBox="1">
                <a:spLocks noChangeArrowheads="1"/>
              </p:cNvSpPr>
              <p:nvPr/>
            </p:nvSpPr>
            <p:spPr bwMode="auto">
              <a:xfrm>
                <a:off x="68" y="1752"/>
                <a:ext cx="1406"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algn="ctr" eaLnBrk="1" hangingPunct="1">
                  <a:spcBef>
                    <a:spcPct val="50000"/>
                  </a:spcBef>
                  <a:buClrTx/>
                  <a:buFontTx/>
                  <a:buNone/>
                </a:pPr>
                <a:r>
                  <a:rPr lang="de-DE" altLang="de-DE" sz="1400" b="1">
                    <a:latin typeface="Arial" panose="020B0604020202020204" pitchFamily="34" charset="0"/>
                  </a:rPr>
                  <a:t>zweiter Allergenkontakt</a:t>
                </a:r>
              </a:p>
            </p:txBody>
          </p:sp>
          <p:sp>
            <p:nvSpPr>
              <p:cNvPr id="9237" name="Rectangle 41">
                <a:extLst>
                  <a:ext uri="{FF2B5EF4-FFF2-40B4-BE49-F238E27FC236}">
                    <a16:creationId xmlns:a16="http://schemas.microsoft.com/office/drawing/2014/main" id="{FE2415D7-040C-7659-2CF5-103EB3707A32}"/>
                  </a:ext>
                </a:extLst>
              </p:cNvPr>
              <p:cNvSpPr>
                <a:spLocks noChangeArrowheads="1"/>
              </p:cNvSpPr>
              <p:nvPr/>
            </p:nvSpPr>
            <p:spPr bwMode="auto">
              <a:xfrm>
                <a:off x="68" y="1752"/>
                <a:ext cx="1406" cy="227"/>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grpSp>
        <p:sp>
          <p:nvSpPr>
            <p:cNvPr id="9228" name="Rectangle 43">
              <a:extLst>
                <a:ext uri="{FF2B5EF4-FFF2-40B4-BE49-F238E27FC236}">
                  <a16:creationId xmlns:a16="http://schemas.microsoft.com/office/drawing/2014/main" id="{8E8D4030-FEF6-D16A-87DA-825150E1BAE0}"/>
                </a:ext>
              </a:extLst>
            </p:cNvPr>
            <p:cNvSpPr>
              <a:spLocks noChangeArrowheads="1"/>
            </p:cNvSpPr>
            <p:nvPr/>
          </p:nvSpPr>
          <p:spPr bwMode="auto">
            <a:xfrm>
              <a:off x="2654" y="3339"/>
              <a:ext cx="1179" cy="394"/>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grpSp>
          <p:nvGrpSpPr>
            <p:cNvPr id="9229" name="Group 45">
              <a:extLst>
                <a:ext uri="{FF2B5EF4-FFF2-40B4-BE49-F238E27FC236}">
                  <a16:creationId xmlns:a16="http://schemas.microsoft.com/office/drawing/2014/main" id="{45EC2FF3-4532-B4F8-879D-361005E064AF}"/>
                </a:ext>
              </a:extLst>
            </p:cNvPr>
            <p:cNvGrpSpPr>
              <a:grpSpLocks/>
            </p:cNvGrpSpPr>
            <p:nvPr/>
          </p:nvGrpSpPr>
          <p:grpSpPr bwMode="auto">
            <a:xfrm>
              <a:off x="2155" y="3294"/>
              <a:ext cx="454" cy="227"/>
              <a:chOff x="657" y="2024"/>
              <a:chExt cx="454" cy="227"/>
            </a:xfrm>
          </p:grpSpPr>
          <p:sp>
            <p:nvSpPr>
              <p:cNvPr id="9234" name="Line 46">
                <a:extLst>
                  <a:ext uri="{FF2B5EF4-FFF2-40B4-BE49-F238E27FC236}">
                    <a16:creationId xmlns:a16="http://schemas.microsoft.com/office/drawing/2014/main" id="{848453D3-4EEE-F80F-6914-FE0ECE6A0C0C}"/>
                  </a:ext>
                </a:extLst>
              </p:cNvPr>
              <p:cNvSpPr>
                <a:spLocks noChangeShapeType="1"/>
              </p:cNvSpPr>
              <p:nvPr/>
            </p:nvSpPr>
            <p:spPr bwMode="auto">
              <a:xfrm>
                <a:off x="657" y="2024"/>
                <a:ext cx="0" cy="227"/>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sp>
            <p:nvSpPr>
              <p:cNvPr id="9235" name="Line 47">
                <a:extLst>
                  <a:ext uri="{FF2B5EF4-FFF2-40B4-BE49-F238E27FC236}">
                    <a16:creationId xmlns:a16="http://schemas.microsoft.com/office/drawing/2014/main" id="{087B6D06-0A18-BCA0-135D-7B35ECA8AFD3}"/>
                  </a:ext>
                </a:extLst>
              </p:cNvPr>
              <p:cNvSpPr>
                <a:spLocks noChangeShapeType="1"/>
              </p:cNvSpPr>
              <p:nvPr/>
            </p:nvSpPr>
            <p:spPr bwMode="auto">
              <a:xfrm>
                <a:off x="657" y="2251"/>
                <a:ext cx="454"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grpSp>
        <p:sp>
          <p:nvSpPr>
            <p:cNvPr id="9230" name="Rectangle 50">
              <a:extLst>
                <a:ext uri="{FF2B5EF4-FFF2-40B4-BE49-F238E27FC236}">
                  <a16:creationId xmlns:a16="http://schemas.microsoft.com/office/drawing/2014/main" id="{9DBFAE87-9A35-20A2-4962-A8730718A3EE}"/>
                </a:ext>
              </a:extLst>
            </p:cNvPr>
            <p:cNvSpPr>
              <a:spLocks noChangeArrowheads="1"/>
            </p:cNvSpPr>
            <p:nvPr/>
          </p:nvSpPr>
          <p:spPr bwMode="auto">
            <a:xfrm>
              <a:off x="3833" y="3793"/>
              <a:ext cx="1043" cy="317"/>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dirty="0">
                <a:latin typeface="Arial" panose="020B0604020202020204" pitchFamily="34" charset="0"/>
              </a:endParaRPr>
            </a:p>
          </p:txBody>
        </p:sp>
        <p:grpSp>
          <p:nvGrpSpPr>
            <p:cNvPr id="9231" name="Group 51">
              <a:extLst>
                <a:ext uri="{FF2B5EF4-FFF2-40B4-BE49-F238E27FC236}">
                  <a16:creationId xmlns:a16="http://schemas.microsoft.com/office/drawing/2014/main" id="{2A0F9428-4C6F-F364-C8AD-3E160601FEC3}"/>
                </a:ext>
              </a:extLst>
            </p:cNvPr>
            <p:cNvGrpSpPr>
              <a:grpSpLocks/>
            </p:cNvGrpSpPr>
            <p:nvPr/>
          </p:nvGrpSpPr>
          <p:grpSpPr bwMode="auto">
            <a:xfrm>
              <a:off x="3424" y="3930"/>
              <a:ext cx="363" cy="90"/>
              <a:chOff x="3424" y="4020"/>
              <a:chExt cx="363" cy="90"/>
            </a:xfrm>
          </p:grpSpPr>
          <p:sp>
            <p:nvSpPr>
              <p:cNvPr id="9232" name="Line 52">
                <a:extLst>
                  <a:ext uri="{FF2B5EF4-FFF2-40B4-BE49-F238E27FC236}">
                    <a16:creationId xmlns:a16="http://schemas.microsoft.com/office/drawing/2014/main" id="{A101EF30-AA91-6F7D-4B49-A5B948274817}"/>
                  </a:ext>
                </a:extLst>
              </p:cNvPr>
              <p:cNvSpPr>
                <a:spLocks noChangeShapeType="1"/>
              </p:cNvSpPr>
              <p:nvPr/>
            </p:nvSpPr>
            <p:spPr bwMode="auto">
              <a:xfrm>
                <a:off x="3424" y="4020"/>
                <a:ext cx="0" cy="9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sp>
            <p:nvSpPr>
              <p:cNvPr id="9233" name="Line 53">
                <a:extLst>
                  <a:ext uri="{FF2B5EF4-FFF2-40B4-BE49-F238E27FC236}">
                    <a16:creationId xmlns:a16="http://schemas.microsoft.com/office/drawing/2014/main" id="{7916CCE6-789A-EF20-656E-3C3A9E8132FC}"/>
                  </a:ext>
                </a:extLst>
              </p:cNvPr>
              <p:cNvSpPr>
                <a:spLocks noChangeShapeType="1"/>
              </p:cNvSpPr>
              <p:nvPr/>
            </p:nvSpPr>
            <p:spPr bwMode="auto">
              <a:xfrm>
                <a:off x="3424" y="4110"/>
                <a:ext cx="363"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grpSp>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a:extLst>
              <a:ext uri="{FF2B5EF4-FFF2-40B4-BE49-F238E27FC236}">
                <a16:creationId xmlns:a16="http://schemas.microsoft.com/office/drawing/2014/main" id="{F00F9655-7331-AFBB-3CD3-E1BB013967FC}"/>
              </a:ext>
            </a:extLst>
          </p:cNvPr>
          <p:cNvSpPr>
            <a:spLocks noGrp="1" noChangeArrowheads="1"/>
          </p:cNvSpPr>
          <p:nvPr>
            <p:ph type="title" idx="4294967295"/>
          </p:nvPr>
        </p:nvSpPr>
        <p:spPr/>
        <p:txBody>
          <a:bodyPr/>
          <a:lstStyle/>
          <a:p>
            <a:pPr eaLnBrk="1" hangingPunct="1"/>
            <a:r>
              <a:rPr lang="de-DE" altLang="de-DE"/>
              <a:t>Tafelbildinfo</a:t>
            </a:r>
          </a:p>
        </p:txBody>
      </p:sp>
      <p:sp>
        <p:nvSpPr>
          <p:cNvPr id="10243" name="Rectangle 5">
            <a:extLst>
              <a:ext uri="{FF2B5EF4-FFF2-40B4-BE49-F238E27FC236}">
                <a16:creationId xmlns:a16="http://schemas.microsoft.com/office/drawing/2014/main" id="{EFA9C076-0491-31D9-2159-62EAFF7F9299}"/>
              </a:ext>
            </a:extLst>
          </p:cNvPr>
          <p:cNvSpPr>
            <a:spLocks noChangeArrowheads="1"/>
          </p:cNvSpPr>
          <p:nvPr/>
        </p:nvSpPr>
        <p:spPr bwMode="auto">
          <a:xfrm>
            <a:off x="0" y="6237288"/>
            <a:ext cx="9144000" cy="620712"/>
          </a:xfrm>
          <a:prstGeom prst="rect">
            <a:avLst/>
          </a:prstGeom>
          <a:solidFill>
            <a:srgbClr val="CDB4FE"/>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endParaRPr lang="de-DE" altLang="de-DE" sz="3800">
              <a:latin typeface="Arial" panose="020B0604020202020204" pitchFamily="34" charset="0"/>
            </a:endParaRPr>
          </a:p>
        </p:txBody>
      </p:sp>
      <p:sp>
        <p:nvSpPr>
          <p:cNvPr id="10244" name="Rectangle 6">
            <a:extLst>
              <a:ext uri="{FF2B5EF4-FFF2-40B4-BE49-F238E27FC236}">
                <a16:creationId xmlns:a16="http://schemas.microsoft.com/office/drawing/2014/main" id="{045926AB-7079-C2DC-003A-8F78E7ACCF9A}"/>
              </a:ext>
            </a:extLst>
          </p:cNvPr>
          <p:cNvSpPr>
            <a:spLocks noChangeArrowheads="1"/>
          </p:cNvSpPr>
          <p:nvPr/>
        </p:nvSpPr>
        <p:spPr bwMode="auto">
          <a:xfrm>
            <a:off x="4427538" y="692150"/>
            <a:ext cx="4465637" cy="525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lnSpc>
                <a:spcPct val="80000"/>
              </a:lnSpc>
            </a:pPr>
            <a:r>
              <a:rPr lang="de-DE" altLang="de-DE" sz="1200" dirty="0">
                <a:latin typeface="Arial" panose="020B0604020202020204" pitchFamily="34" charset="0"/>
              </a:rPr>
              <a:t> </a:t>
            </a:r>
            <a:endParaRPr lang="de-DE" altLang="de-DE" sz="1200" b="1" dirty="0">
              <a:latin typeface="Arial" panose="020B0604020202020204" pitchFamily="34" charset="0"/>
            </a:endParaRPr>
          </a:p>
          <a:p>
            <a:pPr eaLnBrk="1" hangingPunct="1">
              <a:spcBef>
                <a:spcPct val="0"/>
              </a:spcBef>
              <a:buClrTx/>
              <a:buFontTx/>
              <a:buNone/>
            </a:pPr>
            <a:r>
              <a:rPr lang="de-DE" altLang="de-DE" sz="1200" b="1" dirty="0">
                <a:latin typeface="Arial" panose="020B0604020202020204" pitchFamily="34" charset="0"/>
              </a:rPr>
              <a:t>Impressum</a:t>
            </a:r>
          </a:p>
          <a:p>
            <a:pPr eaLnBrk="1" hangingPunct="1">
              <a:spcBef>
                <a:spcPct val="0"/>
              </a:spcBef>
              <a:buClrTx/>
              <a:buFontTx/>
              <a:buNone/>
            </a:pPr>
            <a:r>
              <a:rPr lang="de-DE" altLang="de-DE" sz="1200" dirty="0">
                <a:latin typeface="Arial" panose="020B0604020202020204" pitchFamily="34" charset="0"/>
                <a:cs typeface="Arial" panose="020B0604020202020204" pitchFamily="34" charset="0"/>
              </a:rPr>
              <a:t>© Österreichischer Bundesverlag Schulbuch GmbH &amp; Co. </a:t>
            </a:r>
            <a:r>
              <a:rPr lang="de-DE" altLang="de-DE" sz="1200">
                <a:latin typeface="Arial" panose="020B0604020202020204" pitchFamily="34" charset="0"/>
                <a:cs typeface="Arial" panose="020B0604020202020204" pitchFamily="34" charset="0"/>
              </a:rPr>
              <a:t>KG, Wien 2026</a:t>
            </a:r>
            <a:br>
              <a:rPr lang="de-DE" altLang="de-DE" sz="1200">
                <a:latin typeface="Arial" panose="020B0604020202020204" pitchFamily="34" charset="0"/>
                <a:cs typeface="Arial" panose="020B0604020202020204" pitchFamily="34" charset="0"/>
              </a:rPr>
            </a:br>
            <a:r>
              <a:rPr lang="de-DE" altLang="de-DE" sz="1200">
                <a:latin typeface="Arial" panose="020B0604020202020204" pitchFamily="34" charset="0"/>
                <a:cs typeface="Arial" panose="020B0604020202020204" pitchFamily="34" charset="0"/>
              </a:rPr>
              <a:t>Redaktion und Herstellung: Dr. </a:t>
            </a:r>
            <a:r>
              <a:rPr lang="de-DE" altLang="de-DE" sz="1200" dirty="0">
                <a:latin typeface="Arial" panose="020B0604020202020204" pitchFamily="34" charset="0"/>
                <a:cs typeface="Arial" panose="020B0604020202020204" pitchFamily="34" charset="0"/>
              </a:rPr>
              <a:t>Marion Reich, Wien</a:t>
            </a:r>
            <a:br>
              <a:rPr lang="de-DE" altLang="de-DE" sz="1200" dirty="0">
                <a:latin typeface="Arial" panose="020B0604020202020204" pitchFamily="34" charset="0"/>
                <a:cs typeface="Arial" panose="020B0604020202020204" pitchFamily="34" charset="0"/>
              </a:rPr>
            </a:br>
            <a:r>
              <a:rPr lang="de-DE" altLang="de-DE" sz="1200" dirty="0">
                <a:latin typeface="Arial" panose="020B0604020202020204" pitchFamily="34" charset="0"/>
              </a:rPr>
              <a:t>Grafiknachweis: Dr. Michel Fleck, Wien</a:t>
            </a:r>
          </a:p>
          <a:p>
            <a:pPr eaLnBrk="1" hangingPunct="1">
              <a:spcBef>
                <a:spcPct val="0"/>
              </a:spcBef>
              <a:buClrTx/>
              <a:buFontTx/>
              <a:buNone/>
            </a:pPr>
            <a:endParaRPr lang="de-DE" altLang="de-DE" sz="1200" dirty="0">
              <a:latin typeface="Arial" panose="020B0604020202020204" pitchFamily="34" charset="0"/>
              <a:cs typeface="Arial" panose="020B0604020202020204" pitchFamily="34" charset="0"/>
            </a:endParaRPr>
          </a:p>
          <a:p>
            <a:pPr eaLnBrk="1" hangingPunct="1">
              <a:spcBef>
                <a:spcPct val="0"/>
              </a:spcBef>
              <a:buClrTx/>
              <a:buFontTx/>
              <a:buNone/>
            </a:pPr>
            <a:r>
              <a:rPr lang="de-DE" altLang="de-DE" sz="1200" dirty="0">
                <a:latin typeface="Arial" panose="020B0604020202020204" pitchFamily="34" charset="0"/>
                <a:cs typeface="Arial" panose="020B0604020202020204" pitchFamily="34" charset="0"/>
              </a:rPr>
              <a:t>Alle Rechte vorbehalten.</a:t>
            </a:r>
          </a:p>
          <a:p>
            <a:pPr eaLnBrk="1" hangingPunct="1">
              <a:spcBef>
                <a:spcPct val="0"/>
              </a:spcBef>
              <a:buClrTx/>
              <a:buFontTx/>
              <a:buNone/>
            </a:pPr>
            <a:r>
              <a:rPr lang="de-DE" altLang="de-DE" sz="1200" dirty="0">
                <a:latin typeface="Arial" panose="020B0604020202020204" pitchFamily="34" charset="0"/>
              </a:rPr>
              <a:t>www.oebv.at</a:t>
            </a:r>
          </a:p>
          <a:p>
            <a:pPr eaLnBrk="1" hangingPunct="1">
              <a:spcBef>
                <a:spcPct val="0"/>
              </a:spcBef>
              <a:buClrTx/>
              <a:buFontTx/>
              <a:buNone/>
            </a:pPr>
            <a:endParaRPr lang="de-DE" altLang="de-DE" sz="1200" dirty="0">
              <a:latin typeface="Arial" panose="020B0604020202020204" pitchFamily="34" charset="0"/>
            </a:endParaRPr>
          </a:p>
          <a:p>
            <a:pPr eaLnBrk="1" hangingPunct="1">
              <a:spcBef>
                <a:spcPct val="0"/>
              </a:spcBef>
              <a:buClrTx/>
              <a:buFontTx/>
              <a:buNone/>
            </a:pPr>
            <a:endParaRPr lang="de-DE" altLang="de-DE" sz="1200" dirty="0">
              <a:latin typeface="Arial" panose="020B0604020202020204" pitchFamily="34" charset="0"/>
            </a:endParaRPr>
          </a:p>
          <a:p>
            <a:pPr eaLnBrk="1" hangingPunct="1">
              <a:spcBef>
                <a:spcPct val="0"/>
              </a:spcBef>
              <a:buClrTx/>
              <a:buFontTx/>
              <a:buNone/>
            </a:pPr>
            <a:r>
              <a:rPr lang="de-DE" altLang="de-DE" sz="1200" dirty="0">
                <a:latin typeface="Arial" panose="020B0604020202020204" pitchFamily="34" charset="0"/>
              </a:rPr>
              <a:t>Das Werk und seine Teile sind urheberrechtlich geschützt. Der Verlag gewährt das Recht des Downloads und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hangingPunct="1">
              <a:spcBef>
                <a:spcPct val="0"/>
              </a:spcBef>
              <a:buClrTx/>
              <a:buFontTx/>
              <a:buNone/>
            </a:pPr>
            <a:endParaRPr lang="de-DE" altLang="de-DE" sz="1200" dirty="0">
              <a:latin typeface="Arial" panose="020B0604020202020204" pitchFamily="34" charset="0"/>
            </a:endParaRPr>
          </a:p>
          <a:p>
            <a:pPr eaLnBrk="1" hangingPunct="1">
              <a:spcBef>
                <a:spcPct val="0"/>
              </a:spcBef>
              <a:buClrTx/>
              <a:buFontTx/>
              <a:buNone/>
            </a:pPr>
            <a:r>
              <a:rPr lang="de-DE" altLang="de-DE" sz="1200" dirty="0">
                <a:latin typeface="Arial" panose="020B0604020202020204" pitchFamily="34" charset="0"/>
              </a:rPr>
              <a:t>Jede Nutzung in anderen als den genannten Fällen bedarf der vorherigen schriftlichen Einwilligung des Verlages.</a:t>
            </a:r>
          </a:p>
        </p:txBody>
      </p:sp>
      <p:sp>
        <p:nvSpPr>
          <p:cNvPr id="10245" name="AutoShape 5">
            <a:hlinkClick r:id="" action="ppaction://hlinkshowjump?jump=lastslideviewed" highlightClick="1"/>
            <a:extLst>
              <a:ext uri="{FF2B5EF4-FFF2-40B4-BE49-F238E27FC236}">
                <a16:creationId xmlns:a16="http://schemas.microsoft.com/office/drawing/2014/main" id="{E8E067F5-39CB-74A4-A8E1-B5D2CEEA1345}"/>
              </a:ext>
            </a:extLst>
          </p:cNvPr>
          <p:cNvSpPr>
            <a:spLocks noChangeArrowheads="1"/>
          </p:cNvSpPr>
          <p:nvPr/>
        </p:nvSpPr>
        <p:spPr bwMode="auto">
          <a:xfrm>
            <a:off x="539750" y="5876925"/>
            <a:ext cx="287338" cy="287338"/>
          </a:xfrm>
          <a:prstGeom prst="actionButtonReturn">
            <a:avLst/>
          </a:prstGeom>
          <a:solidFill>
            <a:srgbClr val="CDB4FE"/>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sp>
        <p:nvSpPr>
          <p:cNvPr id="10246" name="Rectangle 6">
            <a:extLst>
              <a:ext uri="{FF2B5EF4-FFF2-40B4-BE49-F238E27FC236}">
                <a16:creationId xmlns:a16="http://schemas.microsoft.com/office/drawing/2014/main" id="{88D3E741-4B6F-96AC-4FF3-ECD56AB8F9C8}"/>
              </a:ext>
            </a:extLst>
          </p:cNvPr>
          <p:cNvSpPr>
            <a:spLocks noChangeArrowheads="1"/>
          </p:cNvSpPr>
          <p:nvPr/>
        </p:nvSpPr>
        <p:spPr bwMode="auto">
          <a:xfrm>
            <a:off x="466725" y="692150"/>
            <a:ext cx="3744913" cy="4752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lnSpc>
                <a:spcPct val="80000"/>
              </a:lnSpc>
            </a:pPr>
            <a:r>
              <a:rPr lang="de-DE" altLang="de-DE" sz="1100"/>
              <a:t> </a:t>
            </a:r>
            <a:endParaRPr lang="de-DE" altLang="de-DE" sz="1100" b="1"/>
          </a:p>
          <a:p>
            <a:pPr eaLnBrk="1" hangingPunct="1">
              <a:spcBef>
                <a:spcPct val="0"/>
              </a:spcBef>
              <a:buClrTx/>
              <a:buFontTx/>
              <a:buNone/>
            </a:pPr>
            <a:r>
              <a:rPr lang="de-DE" altLang="de-DE" sz="1200" b="1">
                <a:latin typeface="Arial" panose="020B0604020202020204" pitchFamily="34" charset="0"/>
              </a:rPr>
              <a:t>Hinweise zum Einsatz</a:t>
            </a:r>
          </a:p>
          <a:p>
            <a:pPr eaLnBrk="1" hangingPunct="1">
              <a:lnSpc>
                <a:spcPct val="80000"/>
              </a:lnSpc>
              <a:buClr>
                <a:schemeClr val="tx1"/>
              </a:buClr>
              <a:buFontTx/>
              <a:buChar char="•"/>
            </a:pPr>
            <a:r>
              <a:rPr lang="de-DE" altLang="de-DE" sz="1200">
                <a:latin typeface="Arial" panose="020B0604020202020204" pitchFamily="34" charset="0"/>
              </a:rPr>
              <a:t> Die Folie „Schrittweiser Aufbau des Tafelbildes“ ermöglicht ein Vorgehen in Schritten mit der Maustaste, die Folie wird entwickelnd nach Klick aufgebaut.</a:t>
            </a:r>
          </a:p>
          <a:p>
            <a:pPr eaLnBrk="1" hangingPunct="1">
              <a:lnSpc>
                <a:spcPct val="80000"/>
              </a:lnSpc>
              <a:buClr>
                <a:schemeClr val="tx1"/>
              </a:buClr>
              <a:buFontTx/>
              <a:buChar char="•"/>
            </a:pPr>
            <a:r>
              <a:rPr lang="de-DE" altLang="de-DE" sz="1200">
                <a:latin typeface="Arial" panose="020B0604020202020204" pitchFamily="34" charset="0"/>
              </a:rPr>
              <a:t> Die Folie „Vollständige Ansicht“ erscheint sofort als Vollbild.</a:t>
            </a:r>
          </a:p>
          <a:p>
            <a:pPr eaLnBrk="1" hangingPunct="1">
              <a:lnSpc>
                <a:spcPct val="80000"/>
              </a:lnSpc>
              <a:buClr>
                <a:schemeClr val="tx1"/>
              </a:buClr>
              <a:buFontTx/>
              <a:buChar char="•"/>
            </a:pPr>
            <a:r>
              <a:rPr lang="de-DE" altLang="de-DE" sz="1200">
                <a:latin typeface="Arial" panose="020B0604020202020204" pitchFamily="34" charset="0"/>
              </a:rPr>
              <a:t> Die letzte Folie „Zum Ausfüllen“ gibt nur ein Gerüst vor, das Sie ausfüllen können: entweder auf eine OHP-Folie kopiert oder mit Hilfe des Whiteboards und der Stiftfunktion in Powerpoint. Oder Sie drucken die Folie einfach aus und beschriften sie dann.</a:t>
            </a:r>
          </a:p>
          <a:p>
            <a:pPr eaLnBrk="1" hangingPunct="1">
              <a:lnSpc>
                <a:spcPct val="80000"/>
              </a:lnSpc>
              <a:buFontTx/>
              <a:buChar char="-"/>
            </a:pPr>
            <a:endParaRPr lang="de-DE" altLang="de-DE" sz="1200">
              <a:latin typeface="Arial" panose="020B0604020202020204" pitchFamily="34" charset="0"/>
            </a:endParaRPr>
          </a:p>
          <a:p>
            <a:pPr eaLnBrk="1" hangingPunct="1">
              <a:lnSpc>
                <a:spcPct val="80000"/>
              </a:lnSpc>
              <a:buFontTx/>
              <a:buNone/>
            </a:pPr>
            <a:r>
              <a:rPr lang="de-DE" altLang="de-DE" sz="1200">
                <a:latin typeface="Arial" panose="020B0604020202020204" pitchFamily="34" charset="0"/>
              </a:rPr>
              <a:t>Wir wünschen Ihnen einen erfolgreichen Unterricht!</a:t>
            </a:r>
          </a:p>
          <a:p>
            <a:pPr eaLnBrk="1" hangingPunct="1">
              <a:lnSpc>
                <a:spcPct val="80000"/>
              </a:lnSpc>
            </a:pPr>
            <a:endParaRPr lang="de-DE" altLang="de-DE" sz="1200">
              <a:latin typeface="Arial" panose="020B0604020202020204" pitchFamily="34" charset="0"/>
            </a:endParaRPr>
          </a:p>
          <a:p>
            <a:pPr eaLnBrk="1" hangingPunct="1">
              <a:lnSpc>
                <a:spcPct val="80000"/>
              </a:lnSpc>
            </a:pPr>
            <a:endParaRPr lang="de-DE" altLang="de-DE" sz="1200">
              <a:latin typeface="Arial" panose="020B0604020202020204" pitchFamily="34" charset="0"/>
            </a:endParaRPr>
          </a:p>
          <a:p>
            <a:pPr eaLnBrk="1" hangingPunct="1">
              <a:lnSpc>
                <a:spcPct val="80000"/>
              </a:lnSpc>
            </a:pPr>
            <a:endParaRPr lang="de-DE" altLang="de-DE" sz="1200">
              <a:latin typeface="Arial" panose="020B0604020202020204" pitchFamily="34" charset="0"/>
            </a:endParaRPr>
          </a:p>
        </p:txBody>
      </p:sp>
      <p:pic>
        <p:nvPicPr>
          <p:cNvPr id="10247" name="Picture 2">
            <a:extLst>
              <a:ext uri="{FF2B5EF4-FFF2-40B4-BE49-F238E27FC236}">
                <a16:creationId xmlns:a16="http://schemas.microsoft.com/office/drawing/2014/main" id="{3F481DAB-5305-1F3A-DD36-DCF7795D1C6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56550" y="5300663"/>
            <a:ext cx="1028700" cy="9048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ransition/>
</p:sld>
</file>

<file path=ppt/theme/theme1.xml><?xml version="1.0" encoding="utf-8"?>
<a:theme xmlns:a="http://schemas.openxmlformats.org/drawingml/2006/main" name="BioTOP 4">
  <a:themeElements>
    <a:clrScheme name="BioTOP 4 7">
      <a:dk1>
        <a:srgbClr val="000000"/>
      </a:dk1>
      <a:lt1>
        <a:srgbClr val="FF9900"/>
      </a:lt1>
      <a:dk2>
        <a:srgbClr val="000000"/>
      </a:dk2>
      <a:lt2>
        <a:srgbClr val="800000"/>
      </a:lt2>
      <a:accent1>
        <a:srgbClr val="FF5050"/>
      </a:accent1>
      <a:accent2>
        <a:srgbClr val="CC3300"/>
      </a:accent2>
      <a:accent3>
        <a:srgbClr val="FFCAAA"/>
      </a:accent3>
      <a:accent4>
        <a:srgbClr val="000000"/>
      </a:accent4>
      <a:accent5>
        <a:srgbClr val="FFB3B3"/>
      </a:accent5>
      <a:accent6>
        <a:srgbClr val="B92D00"/>
      </a:accent6>
      <a:hlink>
        <a:srgbClr val="000000"/>
      </a:hlink>
      <a:folHlink>
        <a:srgbClr val="000000"/>
      </a:folHlink>
    </a:clrScheme>
    <a:fontScheme name="Wettbewerb">
      <a:majorFont>
        <a:latin typeface="Arial"/>
        <a:ea typeface=""/>
        <a:cs typeface=""/>
      </a:majorFont>
      <a:minorFont>
        <a:latin typeface="PoloST11KBuch"/>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FFFFFF"/>
        </a:solidFill>
        <a:ln w="9525"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20000"/>
          </a:spcBef>
          <a:spcAft>
            <a:spcPct val="0"/>
          </a:spcAft>
          <a:buClr>
            <a:schemeClr val="hlink"/>
          </a:buClr>
          <a:buSzTx/>
          <a:buFont typeface="Wingdings" pitchFamily="2" charset="2"/>
          <a:buNone/>
          <a:tabLst/>
          <a:defRPr kumimoji="0" lang="de-DE" sz="3800" b="0" i="0" u="none" strike="noStrike" cap="none" normalizeH="0" baseline="0" smtClean="0">
            <a:ln>
              <a:noFill/>
            </a:ln>
            <a:solidFill>
              <a:srgbClr val="000000"/>
            </a:solidFill>
            <a:effectLst/>
            <a:latin typeface="Arial" charset="0"/>
          </a:defRPr>
        </a:defPPr>
      </a:lstStyle>
    </a:spDef>
    <a:lnDef>
      <a:spPr bwMode="auto">
        <a:xfrm>
          <a:off x="0" y="0"/>
          <a:ext cx="1" cy="1"/>
        </a:xfrm>
        <a:custGeom>
          <a:avLst/>
          <a:gdLst/>
          <a:ahLst/>
          <a:cxnLst/>
          <a:rect l="0" t="0" r="0" b="0"/>
          <a:pathLst/>
        </a:custGeom>
        <a:solidFill>
          <a:srgbClr val="FFFFFF"/>
        </a:solidFill>
        <a:ln w="9525"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20000"/>
          </a:spcBef>
          <a:spcAft>
            <a:spcPct val="0"/>
          </a:spcAft>
          <a:buClr>
            <a:schemeClr val="hlink"/>
          </a:buClr>
          <a:buSzTx/>
          <a:buFont typeface="Wingdings" pitchFamily="2" charset="2"/>
          <a:buNone/>
          <a:tabLst/>
          <a:defRPr kumimoji="0" lang="de-DE" sz="3800" b="0" i="0" u="none" strike="noStrike" cap="none" normalizeH="0" baseline="0" smtClean="0">
            <a:ln>
              <a:noFill/>
            </a:ln>
            <a:solidFill>
              <a:srgbClr val="000000"/>
            </a:solidFill>
            <a:effectLst/>
            <a:latin typeface="Arial" charset="0"/>
          </a:defRPr>
        </a:defPPr>
      </a:lstStyle>
    </a:lnDef>
  </a:objectDefaults>
  <a:extraClrSchemeLst>
    <a:extraClrScheme>
      <a:clrScheme name="Wettbewerb 1">
        <a:dk1>
          <a:srgbClr val="800000"/>
        </a:dk1>
        <a:lt1>
          <a:srgbClr val="FFFFFF"/>
        </a:lt1>
        <a:dk2>
          <a:srgbClr val="FF9900"/>
        </a:dk2>
        <a:lt2>
          <a:srgbClr val="FFFF99"/>
        </a:lt2>
        <a:accent1>
          <a:srgbClr val="FF5050"/>
        </a:accent1>
        <a:accent2>
          <a:srgbClr val="CC3300"/>
        </a:accent2>
        <a:accent3>
          <a:srgbClr val="FFCAAA"/>
        </a:accent3>
        <a:accent4>
          <a:srgbClr val="DADADA"/>
        </a:accent4>
        <a:accent5>
          <a:srgbClr val="FFB3B3"/>
        </a:accent5>
        <a:accent6>
          <a:srgbClr val="B92D00"/>
        </a:accent6>
        <a:hlink>
          <a:srgbClr val="FFFF99"/>
        </a:hlink>
        <a:folHlink>
          <a:srgbClr val="FFCC00"/>
        </a:folHlink>
      </a:clrScheme>
      <a:clrMap bg1="dk2" tx1="lt1" bg2="dk1" tx2="lt2" accent1="accent1" accent2="accent2" accent3="accent3" accent4="accent4" accent5="accent5" accent6="accent6" hlink="hlink" folHlink="folHlink"/>
    </a:extraClrScheme>
    <a:extraClrScheme>
      <a:clrScheme name="Wettbewerb 2">
        <a:dk1>
          <a:srgbClr val="800000"/>
        </a:dk1>
        <a:lt1>
          <a:srgbClr val="FFFFFF"/>
        </a:lt1>
        <a:dk2>
          <a:srgbClr val="FF9900"/>
        </a:dk2>
        <a:lt2>
          <a:srgbClr val="FFFF99"/>
        </a:lt2>
        <a:accent1>
          <a:srgbClr val="FF5050"/>
        </a:accent1>
        <a:accent2>
          <a:srgbClr val="CC3300"/>
        </a:accent2>
        <a:accent3>
          <a:srgbClr val="FFCAAA"/>
        </a:accent3>
        <a:accent4>
          <a:srgbClr val="DADADA"/>
        </a:accent4>
        <a:accent5>
          <a:srgbClr val="FFB3B3"/>
        </a:accent5>
        <a:accent6>
          <a:srgbClr val="B92D00"/>
        </a:accent6>
        <a:hlink>
          <a:srgbClr val="333399"/>
        </a:hlink>
        <a:folHlink>
          <a:srgbClr val="FFCC00"/>
        </a:folHlink>
      </a:clrScheme>
      <a:clrMap bg1="dk2" tx1="lt1" bg2="dk1" tx2="lt2" accent1="accent1" accent2="accent2" accent3="accent3" accent4="accent4" accent5="accent5" accent6="accent6" hlink="hlink" folHlink="folHlink"/>
    </a:extraClrScheme>
    <a:extraClrScheme>
      <a:clrScheme name="Wettbewerb 3">
        <a:dk1>
          <a:srgbClr val="800000"/>
        </a:dk1>
        <a:lt1>
          <a:srgbClr val="FFFFFF"/>
        </a:lt1>
        <a:dk2>
          <a:srgbClr val="FF9900"/>
        </a:dk2>
        <a:lt2>
          <a:srgbClr val="FFFF99"/>
        </a:lt2>
        <a:accent1>
          <a:srgbClr val="FF5050"/>
        </a:accent1>
        <a:accent2>
          <a:srgbClr val="CC3300"/>
        </a:accent2>
        <a:accent3>
          <a:srgbClr val="FFCAAA"/>
        </a:accent3>
        <a:accent4>
          <a:srgbClr val="DADADA"/>
        </a:accent4>
        <a:accent5>
          <a:srgbClr val="FFB3B3"/>
        </a:accent5>
        <a:accent6>
          <a:srgbClr val="B92D00"/>
        </a:accent6>
        <a:hlink>
          <a:srgbClr val="FF9900"/>
        </a:hlink>
        <a:folHlink>
          <a:srgbClr val="FF9900"/>
        </a:folHlink>
      </a:clrScheme>
      <a:clrMap bg1="dk2" tx1="lt1" bg2="dk1" tx2="lt2" accent1="accent1" accent2="accent2" accent3="accent3" accent4="accent4" accent5="accent5" accent6="accent6" hlink="hlink" folHlink="folHlink"/>
    </a:extraClrScheme>
    <a:extraClrScheme>
      <a:clrScheme name="Wettbewerb 4">
        <a:dk1>
          <a:srgbClr val="800000"/>
        </a:dk1>
        <a:lt1>
          <a:srgbClr val="FFFFFF"/>
        </a:lt1>
        <a:dk2>
          <a:srgbClr val="FF9900"/>
        </a:dk2>
        <a:lt2>
          <a:srgbClr val="FFFF99"/>
        </a:lt2>
        <a:accent1>
          <a:srgbClr val="FF5050"/>
        </a:accent1>
        <a:accent2>
          <a:srgbClr val="CC3300"/>
        </a:accent2>
        <a:accent3>
          <a:srgbClr val="FFCAAA"/>
        </a:accent3>
        <a:accent4>
          <a:srgbClr val="DADADA"/>
        </a:accent4>
        <a:accent5>
          <a:srgbClr val="FFB3B3"/>
        </a:accent5>
        <a:accent6>
          <a:srgbClr val="B92D00"/>
        </a:accent6>
        <a:hlink>
          <a:srgbClr val="000000"/>
        </a:hlink>
        <a:folHlink>
          <a:srgbClr val="FF9900"/>
        </a:folHlink>
      </a:clrScheme>
      <a:clrMap bg1="dk2" tx1="lt1" bg2="dk1" tx2="lt2" accent1="accent1" accent2="accent2" accent3="accent3" accent4="accent4" accent5="accent5" accent6="accent6" hlink="hlink" folHlink="folHlink"/>
    </a:extraClrScheme>
    <a:extraClrScheme>
      <a:clrScheme name="Wettbewerb 5">
        <a:dk1>
          <a:srgbClr val="000000"/>
        </a:dk1>
        <a:lt1>
          <a:srgbClr val="FF9900"/>
        </a:lt1>
        <a:dk2>
          <a:srgbClr val="FFFF99"/>
        </a:dk2>
        <a:lt2>
          <a:srgbClr val="800000"/>
        </a:lt2>
        <a:accent1>
          <a:srgbClr val="FF5050"/>
        </a:accent1>
        <a:accent2>
          <a:srgbClr val="CC3300"/>
        </a:accent2>
        <a:accent3>
          <a:srgbClr val="FFCAAA"/>
        </a:accent3>
        <a:accent4>
          <a:srgbClr val="000000"/>
        </a:accent4>
        <a:accent5>
          <a:srgbClr val="FFB3B3"/>
        </a:accent5>
        <a:accent6>
          <a:srgbClr val="B92D00"/>
        </a:accent6>
        <a:hlink>
          <a:srgbClr val="000000"/>
        </a:hlink>
        <a:folHlink>
          <a:srgbClr val="000000"/>
        </a:folHlink>
      </a:clrScheme>
      <a:clrMap bg1="lt1" tx1="dk1" bg2="lt2" tx2="dk2" accent1="accent1" accent2="accent2" accent3="accent3" accent4="accent4" accent5="accent5" accent6="accent6" hlink="hlink" folHlink="folHlink"/>
    </a:extraClrScheme>
    <a:extraClrScheme>
      <a:clrScheme name="Wettbewerb 6">
        <a:dk1>
          <a:srgbClr val="000000"/>
        </a:dk1>
        <a:lt1>
          <a:srgbClr val="FF9900"/>
        </a:lt1>
        <a:dk2>
          <a:srgbClr val="000000"/>
        </a:dk2>
        <a:lt2>
          <a:srgbClr val="800000"/>
        </a:lt2>
        <a:accent1>
          <a:srgbClr val="FF5050"/>
        </a:accent1>
        <a:accent2>
          <a:srgbClr val="CC3300"/>
        </a:accent2>
        <a:accent3>
          <a:srgbClr val="FFCAAA"/>
        </a:accent3>
        <a:accent4>
          <a:srgbClr val="000000"/>
        </a:accent4>
        <a:accent5>
          <a:srgbClr val="FFB3B3"/>
        </a:accent5>
        <a:accent6>
          <a:srgbClr val="B92D00"/>
        </a:accent6>
        <a:hlink>
          <a:srgbClr val="FFFFFF"/>
        </a:hlink>
        <a:folHlink>
          <a:srgbClr val="FFFFFF"/>
        </a:folHlink>
      </a:clrScheme>
      <a:clrMap bg1="lt1" tx1="dk1" bg2="lt2" tx2="dk2" accent1="accent1" accent2="accent2" accent3="accent3" accent4="accent4" accent5="accent5" accent6="accent6" hlink="hlink" folHlink="folHlink"/>
    </a:extraClrScheme>
    <a:extraClrScheme>
      <a:clrScheme name="BioTOP 4 1">
        <a:dk1>
          <a:srgbClr val="800000"/>
        </a:dk1>
        <a:lt1>
          <a:srgbClr val="FFFFFF"/>
        </a:lt1>
        <a:dk2>
          <a:srgbClr val="FF9900"/>
        </a:dk2>
        <a:lt2>
          <a:srgbClr val="FFFF99"/>
        </a:lt2>
        <a:accent1>
          <a:srgbClr val="FF5050"/>
        </a:accent1>
        <a:accent2>
          <a:srgbClr val="CC3300"/>
        </a:accent2>
        <a:accent3>
          <a:srgbClr val="FFCAAA"/>
        </a:accent3>
        <a:accent4>
          <a:srgbClr val="DADADA"/>
        </a:accent4>
        <a:accent5>
          <a:srgbClr val="FFB3B3"/>
        </a:accent5>
        <a:accent6>
          <a:srgbClr val="B92D00"/>
        </a:accent6>
        <a:hlink>
          <a:srgbClr val="FFFF99"/>
        </a:hlink>
        <a:folHlink>
          <a:srgbClr val="FFCC00"/>
        </a:folHlink>
      </a:clrScheme>
      <a:clrMap bg1="dk2" tx1="lt1" bg2="dk1" tx2="lt2" accent1="accent1" accent2="accent2" accent3="accent3" accent4="accent4" accent5="accent5" accent6="accent6" hlink="hlink" folHlink="folHlink"/>
    </a:extraClrScheme>
    <a:extraClrScheme>
      <a:clrScheme name="BioTOP 4 2">
        <a:dk1>
          <a:srgbClr val="800000"/>
        </a:dk1>
        <a:lt1>
          <a:srgbClr val="FFFFFF"/>
        </a:lt1>
        <a:dk2>
          <a:srgbClr val="FF9900"/>
        </a:dk2>
        <a:lt2>
          <a:srgbClr val="FFFF99"/>
        </a:lt2>
        <a:accent1>
          <a:srgbClr val="FF5050"/>
        </a:accent1>
        <a:accent2>
          <a:srgbClr val="CC3300"/>
        </a:accent2>
        <a:accent3>
          <a:srgbClr val="FFCAAA"/>
        </a:accent3>
        <a:accent4>
          <a:srgbClr val="DADADA"/>
        </a:accent4>
        <a:accent5>
          <a:srgbClr val="FFB3B3"/>
        </a:accent5>
        <a:accent6>
          <a:srgbClr val="B92D00"/>
        </a:accent6>
        <a:hlink>
          <a:srgbClr val="333399"/>
        </a:hlink>
        <a:folHlink>
          <a:srgbClr val="FFCC00"/>
        </a:folHlink>
      </a:clrScheme>
      <a:clrMap bg1="dk2" tx1="lt1" bg2="dk1" tx2="lt2" accent1="accent1" accent2="accent2" accent3="accent3" accent4="accent4" accent5="accent5" accent6="accent6" hlink="hlink" folHlink="folHlink"/>
    </a:extraClrScheme>
    <a:extraClrScheme>
      <a:clrScheme name="BioTOP 4 3">
        <a:dk1>
          <a:srgbClr val="800000"/>
        </a:dk1>
        <a:lt1>
          <a:srgbClr val="FFFFFF"/>
        </a:lt1>
        <a:dk2>
          <a:srgbClr val="FF9900"/>
        </a:dk2>
        <a:lt2>
          <a:srgbClr val="FFFF99"/>
        </a:lt2>
        <a:accent1>
          <a:srgbClr val="FF5050"/>
        </a:accent1>
        <a:accent2>
          <a:srgbClr val="CC3300"/>
        </a:accent2>
        <a:accent3>
          <a:srgbClr val="FFCAAA"/>
        </a:accent3>
        <a:accent4>
          <a:srgbClr val="DADADA"/>
        </a:accent4>
        <a:accent5>
          <a:srgbClr val="FFB3B3"/>
        </a:accent5>
        <a:accent6>
          <a:srgbClr val="B92D00"/>
        </a:accent6>
        <a:hlink>
          <a:srgbClr val="FF9900"/>
        </a:hlink>
        <a:folHlink>
          <a:srgbClr val="FF9900"/>
        </a:folHlink>
      </a:clrScheme>
      <a:clrMap bg1="dk2" tx1="lt1" bg2="dk1" tx2="lt2" accent1="accent1" accent2="accent2" accent3="accent3" accent4="accent4" accent5="accent5" accent6="accent6" hlink="hlink" folHlink="folHlink"/>
    </a:extraClrScheme>
    <a:extraClrScheme>
      <a:clrScheme name="BioTOP 4 4">
        <a:dk1>
          <a:srgbClr val="800000"/>
        </a:dk1>
        <a:lt1>
          <a:srgbClr val="FFFFFF"/>
        </a:lt1>
        <a:dk2>
          <a:srgbClr val="FF9900"/>
        </a:dk2>
        <a:lt2>
          <a:srgbClr val="FFFF99"/>
        </a:lt2>
        <a:accent1>
          <a:srgbClr val="FF5050"/>
        </a:accent1>
        <a:accent2>
          <a:srgbClr val="CC3300"/>
        </a:accent2>
        <a:accent3>
          <a:srgbClr val="FFCAAA"/>
        </a:accent3>
        <a:accent4>
          <a:srgbClr val="DADADA"/>
        </a:accent4>
        <a:accent5>
          <a:srgbClr val="FFB3B3"/>
        </a:accent5>
        <a:accent6>
          <a:srgbClr val="B92D00"/>
        </a:accent6>
        <a:hlink>
          <a:srgbClr val="000000"/>
        </a:hlink>
        <a:folHlink>
          <a:srgbClr val="FF9900"/>
        </a:folHlink>
      </a:clrScheme>
      <a:clrMap bg1="dk2" tx1="lt1" bg2="dk1" tx2="lt2" accent1="accent1" accent2="accent2" accent3="accent3" accent4="accent4" accent5="accent5" accent6="accent6" hlink="hlink" folHlink="folHlink"/>
    </a:extraClrScheme>
    <a:extraClrScheme>
      <a:clrScheme name="BioTOP 4 5">
        <a:dk1>
          <a:srgbClr val="000000"/>
        </a:dk1>
        <a:lt1>
          <a:srgbClr val="FF9900"/>
        </a:lt1>
        <a:dk2>
          <a:srgbClr val="FFFF99"/>
        </a:dk2>
        <a:lt2>
          <a:srgbClr val="800000"/>
        </a:lt2>
        <a:accent1>
          <a:srgbClr val="FF5050"/>
        </a:accent1>
        <a:accent2>
          <a:srgbClr val="CC3300"/>
        </a:accent2>
        <a:accent3>
          <a:srgbClr val="FFCAAA"/>
        </a:accent3>
        <a:accent4>
          <a:srgbClr val="000000"/>
        </a:accent4>
        <a:accent5>
          <a:srgbClr val="FFB3B3"/>
        </a:accent5>
        <a:accent6>
          <a:srgbClr val="B92D00"/>
        </a:accent6>
        <a:hlink>
          <a:srgbClr val="000000"/>
        </a:hlink>
        <a:folHlink>
          <a:srgbClr val="000000"/>
        </a:folHlink>
      </a:clrScheme>
      <a:clrMap bg1="lt1" tx1="dk1" bg2="lt2" tx2="dk2" accent1="accent1" accent2="accent2" accent3="accent3" accent4="accent4" accent5="accent5" accent6="accent6" hlink="hlink" folHlink="folHlink"/>
    </a:extraClrScheme>
    <a:extraClrScheme>
      <a:clrScheme name="BioTOP 4 6">
        <a:dk1>
          <a:srgbClr val="000000"/>
        </a:dk1>
        <a:lt1>
          <a:srgbClr val="FF9900"/>
        </a:lt1>
        <a:dk2>
          <a:srgbClr val="000000"/>
        </a:dk2>
        <a:lt2>
          <a:srgbClr val="800000"/>
        </a:lt2>
        <a:accent1>
          <a:srgbClr val="FF5050"/>
        </a:accent1>
        <a:accent2>
          <a:srgbClr val="CC3300"/>
        </a:accent2>
        <a:accent3>
          <a:srgbClr val="FFCAAA"/>
        </a:accent3>
        <a:accent4>
          <a:srgbClr val="000000"/>
        </a:accent4>
        <a:accent5>
          <a:srgbClr val="FFB3B3"/>
        </a:accent5>
        <a:accent6>
          <a:srgbClr val="B92D00"/>
        </a:accent6>
        <a:hlink>
          <a:srgbClr val="FFFFFF"/>
        </a:hlink>
        <a:folHlink>
          <a:srgbClr val="FFFFFF"/>
        </a:folHlink>
      </a:clrScheme>
      <a:clrMap bg1="lt1" tx1="dk1" bg2="lt2" tx2="dk2" accent1="accent1" accent2="accent2" accent3="accent3" accent4="accent4" accent5="accent5" accent6="accent6" hlink="hlink" folHlink="folHlink"/>
    </a:extraClrScheme>
    <a:extraClrScheme>
      <a:clrScheme name="BioTOP 4 7">
        <a:dk1>
          <a:srgbClr val="000000"/>
        </a:dk1>
        <a:lt1>
          <a:srgbClr val="FF9900"/>
        </a:lt1>
        <a:dk2>
          <a:srgbClr val="000000"/>
        </a:dk2>
        <a:lt2>
          <a:srgbClr val="800000"/>
        </a:lt2>
        <a:accent1>
          <a:srgbClr val="FF5050"/>
        </a:accent1>
        <a:accent2>
          <a:srgbClr val="CC3300"/>
        </a:accent2>
        <a:accent3>
          <a:srgbClr val="FFCAAA"/>
        </a:accent3>
        <a:accent4>
          <a:srgbClr val="000000"/>
        </a:accent4>
        <a:accent5>
          <a:srgbClr val="FFB3B3"/>
        </a:accent5>
        <a:accent6>
          <a:srgbClr val="B92D00"/>
        </a:accent6>
        <a:hlink>
          <a:srgbClr val="000000"/>
        </a:hlink>
        <a:folHlink>
          <a:srgbClr val="0000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Benutzerdefiniertes Design">
  <a:themeElements>
    <a:clrScheme name="Benutzerdefiniertes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enutzerdefiniertes Design">
      <a:majorFont>
        <a:latin typeface="PoloST11KLeicht"/>
        <a:ea typeface=""/>
        <a:cs typeface=""/>
      </a:majorFont>
      <a:minorFont>
        <a:latin typeface="PoloST11KBuch"/>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FFFFFF"/>
        </a:solidFill>
        <a:ln w="9525"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20000"/>
          </a:spcBef>
          <a:spcAft>
            <a:spcPct val="0"/>
          </a:spcAft>
          <a:buClr>
            <a:schemeClr val="hlink"/>
          </a:buClr>
          <a:buSzTx/>
          <a:buFont typeface="Wingdings" pitchFamily="2" charset="2"/>
          <a:buNone/>
          <a:tabLst/>
          <a:defRPr kumimoji="0" lang="de-DE" sz="3800" b="0" i="0" u="none" strike="noStrike" cap="none" normalizeH="0" baseline="0" smtClean="0">
            <a:ln>
              <a:noFill/>
            </a:ln>
            <a:solidFill>
              <a:srgbClr val="000000"/>
            </a:solidFill>
            <a:effectLst/>
            <a:latin typeface="Arial" charset="0"/>
          </a:defRPr>
        </a:defPPr>
      </a:lstStyle>
    </a:spDef>
    <a:lnDef>
      <a:spPr bwMode="auto">
        <a:xfrm>
          <a:off x="0" y="0"/>
          <a:ext cx="1" cy="1"/>
        </a:xfrm>
        <a:custGeom>
          <a:avLst/>
          <a:gdLst/>
          <a:ahLst/>
          <a:cxnLst/>
          <a:rect l="0" t="0" r="0" b="0"/>
          <a:pathLst/>
        </a:custGeom>
        <a:solidFill>
          <a:srgbClr val="FFFFFF"/>
        </a:solidFill>
        <a:ln w="9525"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20000"/>
          </a:spcBef>
          <a:spcAft>
            <a:spcPct val="0"/>
          </a:spcAft>
          <a:buClr>
            <a:schemeClr val="hlink"/>
          </a:buClr>
          <a:buSzTx/>
          <a:buFont typeface="Wingdings" pitchFamily="2" charset="2"/>
          <a:buNone/>
          <a:tabLst/>
          <a:defRPr kumimoji="0" lang="de-DE" sz="3800" b="0" i="0" u="none" strike="noStrike" cap="none" normalizeH="0" baseline="0" smtClean="0">
            <a:ln>
              <a:noFill/>
            </a:ln>
            <a:solidFill>
              <a:srgbClr val="000000"/>
            </a:solidFill>
            <a:effectLst/>
            <a:latin typeface="Arial" charset="0"/>
          </a:defRPr>
        </a:defPPr>
      </a:lstStyle>
    </a:lnDef>
  </a:objectDefaults>
  <a:extraClrSchemeLst>
    <a:extraClrScheme>
      <a:clrScheme name="Benutzerdefiniertes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enutzerdefiniertes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enutzerdefiniertes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enutzerdefiniertes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enutzerdefiniertes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enutzerdefiniertes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enutzerdefiniertes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enutzerdefiniertes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enutzerdefiniertes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enutzerdefiniertes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enutzerdefiniertes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enutzerdefiniertes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Benutzerdefiniertes Design 13">
        <a:dk1>
          <a:srgbClr val="800000"/>
        </a:dk1>
        <a:lt1>
          <a:srgbClr val="FFFFFF"/>
        </a:lt1>
        <a:dk2>
          <a:srgbClr val="FF9900"/>
        </a:dk2>
        <a:lt2>
          <a:srgbClr val="FFFF99"/>
        </a:lt2>
        <a:accent1>
          <a:srgbClr val="FF5050"/>
        </a:accent1>
        <a:accent2>
          <a:srgbClr val="CC3300"/>
        </a:accent2>
        <a:accent3>
          <a:srgbClr val="FFCAAA"/>
        </a:accent3>
        <a:accent4>
          <a:srgbClr val="DADADA"/>
        </a:accent4>
        <a:accent5>
          <a:srgbClr val="FFB3B3"/>
        </a:accent5>
        <a:accent6>
          <a:srgbClr val="B92D00"/>
        </a:accent6>
        <a:hlink>
          <a:srgbClr val="333399"/>
        </a:hlink>
        <a:folHlink>
          <a:srgbClr val="FFCC00"/>
        </a:folHlink>
      </a:clrScheme>
      <a:clrMap bg1="dk2" tx1="lt1" bg2="dk1" tx2="lt2" accent1="accent1" accent2="accent2" accent3="accent3" accent4="accent4" accent5="accent5" accent6="accent6" hlink="hlink" folHlink="folHlink"/>
    </a:extraClrScheme>
    <a:extraClrScheme>
      <a:clrScheme name="Benutzerdefiniertes Design 14">
        <a:dk1>
          <a:srgbClr val="800000"/>
        </a:dk1>
        <a:lt1>
          <a:srgbClr val="FFFFFF"/>
        </a:lt1>
        <a:dk2>
          <a:srgbClr val="FF9900"/>
        </a:dk2>
        <a:lt2>
          <a:srgbClr val="FFFF99"/>
        </a:lt2>
        <a:accent1>
          <a:srgbClr val="FF5050"/>
        </a:accent1>
        <a:accent2>
          <a:srgbClr val="CC3300"/>
        </a:accent2>
        <a:accent3>
          <a:srgbClr val="FFCAAA"/>
        </a:accent3>
        <a:accent4>
          <a:srgbClr val="DADADA"/>
        </a:accent4>
        <a:accent5>
          <a:srgbClr val="FFB3B3"/>
        </a:accent5>
        <a:accent6>
          <a:srgbClr val="B92D00"/>
        </a:accent6>
        <a:hlink>
          <a:srgbClr val="FF9900"/>
        </a:hlink>
        <a:folHlink>
          <a:srgbClr val="FF9900"/>
        </a:folHlink>
      </a:clrScheme>
      <a:clrMap bg1="dk2" tx1="lt1" bg2="dk1" tx2="lt2" accent1="accent1" accent2="accent2" accent3="accent3" accent4="accent4" accent5="accent5" accent6="accent6" hlink="hlink" folHlink="folHlink"/>
    </a:extraClrScheme>
    <a:extraClrScheme>
      <a:clrScheme name="Benutzerdefiniertes Design 15">
        <a:dk1>
          <a:srgbClr val="800000"/>
        </a:dk1>
        <a:lt1>
          <a:srgbClr val="FFFFFF"/>
        </a:lt1>
        <a:dk2>
          <a:srgbClr val="FF9900"/>
        </a:dk2>
        <a:lt2>
          <a:srgbClr val="FFFF99"/>
        </a:lt2>
        <a:accent1>
          <a:srgbClr val="FF5050"/>
        </a:accent1>
        <a:accent2>
          <a:srgbClr val="CC3300"/>
        </a:accent2>
        <a:accent3>
          <a:srgbClr val="FFCAAA"/>
        </a:accent3>
        <a:accent4>
          <a:srgbClr val="DADADA"/>
        </a:accent4>
        <a:accent5>
          <a:srgbClr val="FFB3B3"/>
        </a:accent5>
        <a:accent6>
          <a:srgbClr val="B92D00"/>
        </a:accent6>
        <a:hlink>
          <a:srgbClr val="000000"/>
        </a:hlink>
        <a:folHlink>
          <a:srgbClr val="FF9900"/>
        </a:folHlink>
      </a:clrScheme>
      <a:clrMap bg1="dk2" tx1="lt1" bg2="dk1" tx2="lt2" accent1="accent1" accent2="accent2" accent3="accent3" accent4="accent4" accent5="accent5" accent6="accent6" hlink="hlink" folHlink="folHlink"/>
    </a:extraClrScheme>
    <a:extraClrScheme>
      <a:clrScheme name="Benutzerdefiniertes Design 16">
        <a:dk1>
          <a:srgbClr val="000000"/>
        </a:dk1>
        <a:lt1>
          <a:srgbClr val="FF9900"/>
        </a:lt1>
        <a:dk2>
          <a:srgbClr val="FFFF99"/>
        </a:dk2>
        <a:lt2>
          <a:srgbClr val="800000"/>
        </a:lt2>
        <a:accent1>
          <a:srgbClr val="FF5050"/>
        </a:accent1>
        <a:accent2>
          <a:srgbClr val="CC3300"/>
        </a:accent2>
        <a:accent3>
          <a:srgbClr val="FFCAAA"/>
        </a:accent3>
        <a:accent4>
          <a:srgbClr val="000000"/>
        </a:accent4>
        <a:accent5>
          <a:srgbClr val="FFB3B3"/>
        </a:accent5>
        <a:accent6>
          <a:srgbClr val="B92D00"/>
        </a:accent6>
        <a:hlink>
          <a:srgbClr val="000000"/>
        </a:hlink>
        <a:folHlink>
          <a:srgbClr val="000000"/>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BioTOP  4 7">
    <a:dk1>
      <a:srgbClr val="000000"/>
    </a:dk1>
    <a:lt1>
      <a:srgbClr val="FF9900"/>
    </a:lt1>
    <a:dk2>
      <a:srgbClr val="000000"/>
    </a:dk2>
    <a:lt2>
      <a:srgbClr val="800000"/>
    </a:lt2>
    <a:accent1>
      <a:srgbClr val="FF5050"/>
    </a:accent1>
    <a:accent2>
      <a:srgbClr val="CC3300"/>
    </a:accent2>
    <a:accent3>
      <a:srgbClr val="FFCAAA"/>
    </a:accent3>
    <a:accent4>
      <a:srgbClr val="000000"/>
    </a:accent4>
    <a:accent5>
      <a:srgbClr val="FFB3B3"/>
    </a:accent5>
    <a:accent6>
      <a:srgbClr val="B92D00"/>
    </a:accent6>
    <a:hlink>
      <a:srgbClr val="000000"/>
    </a:hlink>
    <a:folHlink>
      <a:srgbClr val="000000"/>
    </a:folHlink>
  </a:clrScheme>
</a:themeOverride>
</file>

<file path=docProps/app.xml><?xml version="1.0" encoding="utf-8"?>
<Properties xmlns="http://schemas.openxmlformats.org/officeDocument/2006/extended-properties" xmlns:vt="http://schemas.openxmlformats.org/officeDocument/2006/docPropsVTypes">
  <Template>070327_EMFR</Template>
  <TotalTime>0</TotalTime>
  <Words>321</Words>
  <Application>Microsoft Office PowerPoint</Application>
  <PresentationFormat>Bildschirmpräsentation (4:3)</PresentationFormat>
  <Paragraphs>54</Paragraphs>
  <Slides>5</Slides>
  <Notes>1</Notes>
  <HiddenSlides>0</HiddenSlides>
  <MMClips>0</MMClips>
  <ScaleCrop>false</ScaleCrop>
  <HeadingPairs>
    <vt:vector size="6" baseType="variant">
      <vt:variant>
        <vt:lpstr>Verwendete Schriftarten</vt:lpstr>
      </vt:variant>
      <vt:variant>
        <vt:i4>4</vt:i4>
      </vt:variant>
      <vt:variant>
        <vt:lpstr>Design</vt:lpstr>
      </vt:variant>
      <vt:variant>
        <vt:i4>2</vt:i4>
      </vt:variant>
      <vt:variant>
        <vt:lpstr>Folientitel</vt:lpstr>
      </vt:variant>
      <vt:variant>
        <vt:i4>5</vt:i4>
      </vt:variant>
    </vt:vector>
  </HeadingPairs>
  <TitlesOfParts>
    <vt:vector size="11" baseType="lpstr">
      <vt:lpstr>Arial</vt:lpstr>
      <vt:lpstr>PoloST11KBuch</vt:lpstr>
      <vt:lpstr>PoloST11KLeicht</vt:lpstr>
      <vt:lpstr>Wingdings</vt:lpstr>
      <vt:lpstr>BioTOP 4</vt:lpstr>
      <vt:lpstr>Benutzerdefiniertes Design</vt:lpstr>
      <vt:lpstr>Entstehung einer Allergie</vt:lpstr>
      <vt:lpstr>Entstehung einer Allergie</vt:lpstr>
      <vt:lpstr>Entstehung einer Allergie</vt:lpstr>
      <vt:lpstr>Entstehung einer Allergie</vt:lpstr>
      <vt:lpstr>Tafelbildinfo</vt:lpstr>
    </vt:vector>
  </TitlesOfParts>
  <Company>Österreichischer Bundesverlag Schulbuch GmbH, Wien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Entstehung einer Allergie</dc:title>
  <dc:creator>Sabrina</dc:creator>
  <cp:lastModifiedBy>Marion Heszle</cp:lastModifiedBy>
  <cp:revision>256</cp:revision>
  <dcterms:created xsi:type="dcterms:W3CDTF">2008-04-29T08:40:23Z</dcterms:created>
  <dcterms:modified xsi:type="dcterms:W3CDTF">2026-05-11T12:20:03Z</dcterms:modified>
</cp:coreProperties>
</file>