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93" r:id="rId2"/>
    <p:sldId id="294" r:id="rId3"/>
    <p:sldId id="297" r:id="rId4"/>
    <p:sldId id="298" r:id="rId5"/>
    <p:sldId id="299" r:id="rId6"/>
    <p:sldId id="300" r:id="rId7"/>
    <p:sldId id="301" r:id="rId8"/>
    <p:sldId id="303" r:id="rId9"/>
    <p:sldId id="302" r:id="rId10"/>
    <p:sldId id="292" r:id="rId11"/>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81" d="100"/>
          <a:sy n="81" d="100"/>
        </p:scale>
        <p:origin x="528" y="19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1FF7797-4357-3243-0F27-EE123BF252B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52EBBB8-D687-7B6C-4567-FAF69380241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6F0E48C-3EFE-480F-9C6B-35F2263EB6F4}" type="datetimeFigureOut">
              <a:rPr lang="de-AT"/>
              <a:pPr>
                <a:defRPr/>
              </a:pPr>
              <a:t>12.01.2026</a:t>
            </a:fld>
            <a:endParaRPr lang="de-AT"/>
          </a:p>
        </p:txBody>
      </p:sp>
      <p:sp>
        <p:nvSpPr>
          <p:cNvPr id="4" name="Fußzeilenplatzhalter 3">
            <a:extLst>
              <a:ext uri="{FF2B5EF4-FFF2-40B4-BE49-F238E27FC236}">
                <a16:creationId xmlns:a16="http://schemas.microsoft.com/office/drawing/2014/main" id="{B113D02A-513D-944E-5790-53C9F228FA7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5E6A19D-178A-AC3D-D362-C63C4FA535D0}"/>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E8C83D7-47AE-434B-B8E3-5583F8E19AB9}"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274B5E0-4880-AB47-DFC4-27086DB45AF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DE2AED7-69EA-A6A6-4D4B-EE03593F3D3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B6C2885-2BCD-40E1-AAD3-9005437E464B}" type="datetimeFigureOut">
              <a:rPr lang="de-AT"/>
              <a:pPr>
                <a:defRPr/>
              </a:pPr>
              <a:t>12.01.2026</a:t>
            </a:fld>
            <a:endParaRPr lang="de-AT"/>
          </a:p>
        </p:txBody>
      </p:sp>
      <p:sp>
        <p:nvSpPr>
          <p:cNvPr id="4" name="Folienbildplatzhalter 3">
            <a:extLst>
              <a:ext uri="{FF2B5EF4-FFF2-40B4-BE49-F238E27FC236}">
                <a16:creationId xmlns:a16="http://schemas.microsoft.com/office/drawing/2014/main" id="{0D298C2A-4F27-4D9C-33A9-6BAB6CC2AA3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7A01C04-DCBD-3498-D32C-745B73E1CA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4B8DECDD-F22A-3D4D-3225-95FB14508F2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33A00C11-E5C7-521C-C227-33BDA9B71C7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AE016C2-FADD-47B3-AC61-C2937A869E4E}"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60321598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E73A45F-244D-A77B-C9B4-8735EB170859}"/>
              </a:ext>
            </a:extLst>
          </p:cNvPr>
          <p:cNvSpPr>
            <a:spLocks noGrp="1"/>
          </p:cNvSpPr>
          <p:nvPr>
            <p:ph type="dt" sz="half" idx="10"/>
          </p:nvPr>
        </p:nvSpPr>
        <p:spPr/>
        <p:txBody>
          <a:bodyPr/>
          <a:lstStyle>
            <a:lvl1pPr>
              <a:defRPr/>
            </a:lvl1pPr>
          </a:lstStyle>
          <a:p>
            <a:pPr>
              <a:defRPr/>
            </a:pPr>
            <a:fld id="{B30DD690-81F0-4A3B-BBFE-0B1110E8D1E6}" type="datetimeFigureOut">
              <a:rPr lang="de-AT"/>
              <a:pPr>
                <a:defRPr/>
              </a:pPr>
              <a:t>12.01.2026</a:t>
            </a:fld>
            <a:endParaRPr lang="de-AT"/>
          </a:p>
        </p:txBody>
      </p:sp>
      <p:sp>
        <p:nvSpPr>
          <p:cNvPr id="5" name="Fußzeilenplatzhalter 4">
            <a:extLst>
              <a:ext uri="{FF2B5EF4-FFF2-40B4-BE49-F238E27FC236}">
                <a16:creationId xmlns:a16="http://schemas.microsoft.com/office/drawing/2014/main" id="{A8D93827-3494-9F67-3EC0-A281746883C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88DDB71-9148-3FF4-BBD9-CADDACBC3A28}"/>
              </a:ext>
            </a:extLst>
          </p:cNvPr>
          <p:cNvSpPr>
            <a:spLocks noGrp="1"/>
          </p:cNvSpPr>
          <p:nvPr>
            <p:ph type="sldNum" sz="quarter" idx="12"/>
          </p:nvPr>
        </p:nvSpPr>
        <p:spPr/>
        <p:txBody>
          <a:bodyPr/>
          <a:lstStyle>
            <a:lvl1pPr>
              <a:defRPr/>
            </a:lvl1pPr>
          </a:lstStyle>
          <a:p>
            <a:fld id="{2EA27B36-6C2D-430B-98B6-9489C8F83D94}" type="slidenum">
              <a:rPr lang="de-AT" altLang="de-DE"/>
              <a:pPr/>
              <a:t>‹Nr.›</a:t>
            </a:fld>
            <a:endParaRPr lang="de-AT" altLang="de-DE"/>
          </a:p>
        </p:txBody>
      </p:sp>
    </p:spTree>
    <p:extLst>
      <p:ext uri="{BB962C8B-B14F-4D97-AF65-F5344CB8AC3E}">
        <p14:creationId xmlns:p14="http://schemas.microsoft.com/office/powerpoint/2010/main" val="3200349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74DB5B5-66F8-B1DF-9AAF-914DB8C1B329}"/>
              </a:ext>
            </a:extLst>
          </p:cNvPr>
          <p:cNvSpPr>
            <a:spLocks noGrp="1"/>
          </p:cNvSpPr>
          <p:nvPr>
            <p:ph type="dt" sz="half" idx="10"/>
          </p:nvPr>
        </p:nvSpPr>
        <p:spPr/>
        <p:txBody>
          <a:bodyPr/>
          <a:lstStyle>
            <a:lvl1pPr>
              <a:defRPr/>
            </a:lvl1pPr>
          </a:lstStyle>
          <a:p>
            <a:pPr>
              <a:defRPr/>
            </a:pPr>
            <a:fld id="{E7B122FF-520F-40B2-8301-593649887294}" type="datetimeFigureOut">
              <a:rPr lang="de-AT"/>
              <a:pPr>
                <a:defRPr/>
              </a:pPr>
              <a:t>12.01.2026</a:t>
            </a:fld>
            <a:endParaRPr lang="de-AT"/>
          </a:p>
        </p:txBody>
      </p:sp>
      <p:sp>
        <p:nvSpPr>
          <p:cNvPr id="5" name="Fußzeilenplatzhalter 4">
            <a:extLst>
              <a:ext uri="{FF2B5EF4-FFF2-40B4-BE49-F238E27FC236}">
                <a16:creationId xmlns:a16="http://schemas.microsoft.com/office/drawing/2014/main" id="{9F5EBEF3-8436-C630-00CE-C15AC15107E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FF9720B-DCBF-7446-7350-87A4B1C32894}"/>
              </a:ext>
            </a:extLst>
          </p:cNvPr>
          <p:cNvSpPr>
            <a:spLocks noGrp="1"/>
          </p:cNvSpPr>
          <p:nvPr>
            <p:ph type="sldNum" sz="quarter" idx="12"/>
          </p:nvPr>
        </p:nvSpPr>
        <p:spPr/>
        <p:txBody>
          <a:bodyPr/>
          <a:lstStyle>
            <a:lvl1pPr>
              <a:defRPr/>
            </a:lvl1pPr>
          </a:lstStyle>
          <a:p>
            <a:fld id="{AF1B07BE-355B-41AD-B5F4-3EB9887492D7}" type="slidenum">
              <a:rPr lang="de-AT" altLang="de-DE"/>
              <a:pPr/>
              <a:t>‹Nr.›</a:t>
            </a:fld>
            <a:endParaRPr lang="de-AT" altLang="de-DE"/>
          </a:p>
        </p:txBody>
      </p:sp>
    </p:spTree>
    <p:extLst>
      <p:ext uri="{BB962C8B-B14F-4D97-AF65-F5344CB8AC3E}">
        <p14:creationId xmlns:p14="http://schemas.microsoft.com/office/powerpoint/2010/main" val="1978644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BE8A5A8D-E8B3-C800-E4B2-51B94C19A23E}"/>
              </a:ext>
            </a:extLst>
          </p:cNvPr>
          <p:cNvSpPr>
            <a:spLocks noGrp="1"/>
          </p:cNvSpPr>
          <p:nvPr>
            <p:ph type="dt" sz="half" idx="10"/>
          </p:nvPr>
        </p:nvSpPr>
        <p:spPr/>
        <p:txBody>
          <a:bodyPr/>
          <a:lstStyle>
            <a:lvl1pPr>
              <a:defRPr/>
            </a:lvl1pPr>
          </a:lstStyle>
          <a:p>
            <a:pPr>
              <a:defRPr/>
            </a:pPr>
            <a:fld id="{A0965729-55DB-440A-B71D-A15398E4C7C6}" type="datetimeFigureOut">
              <a:rPr lang="de-AT"/>
              <a:pPr>
                <a:defRPr/>
              </a:pPr>
              <a:t>12.01.2026</a:t>
            </a:fld>
            <a:endParaRPr lang="de-AT"/>
          </a:p>
        </p:txBody>
      </p:sp>
      <p:sp>
        <p:nvSpPr>
          <p:cNvPr id="5" name="Fußzeilenplatzhalter 4">
            <a:extLst>
              <a:ext uri="{FF2B5EF4-FFF2-40B4-BE49-F238E27FC236}">
                <a16:creationId xmlns:a16="http://schemas.microsoft.com/office/drawing/2014/main" id="{28981D79-D984-64AF-ECFA-FB3C609DA07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87EE05A-C62C-7627-FFDF-0F0695BDA347}"/>
              </a:ext>
            </a:extLst>
          </p:cNvPr>
          <p:cNvSpPr>
            <a:spLocks noGrp="1"/>
          </p:cNvSpPr>
          <p:nvPr>
            <p:ph type="sldNum" sz="quarter" idx="12"/>
          </p:nvPr>
        </p:nvSpPr>
        <p:spPr/>
        <p:txBody>
          <a:bodyPr/>
          <a:lstStyle>
            <a:lvl1pPr>
              <a:defRPr/>
            </a:lvl1pPr>
          </a:lstStyle>
          <a:p>
            <a:fld id="{24D455C7-D4DF-4C58-ACB4-AED409E20C2F}" type="slidenum">
              <a:rPr lang="de-AT" altLang="de-DE"/>
              <a:pPr/>
              <a:t>‹Nr.›</a:t>
            </a:fld>
            <a:endParaRPr lang="de-AT" altLang="de-DE"/>
          </a:p>
        </p:txBody>
      </p:sp>
    </p:spTree>
    <p:extLst>
      <p:ext uri="{BB962C8B-B14F-4D97-AF65-F5344CB8AC3E}">
        <p14:creationId xmlns:p14="http://schemas.microsoft.com/office/powerpoint/2010/main" val="229134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FC8689CE-AB22-D69D-36F5-950394B3E564}"/>
              </a:ext>
            </a:extLst>
          </p:cNvPr>
          <p:cNvSpPr>
            <a:spLocks noGrp="1"/>
          </p:cNvSpPr>
          <p:nvPr>
            <p:ph type="dt" sz="half" idx="10"/>
          </p:nvPr>
        </p:nvSpPr>
        <p:spPr/>
        <p:txBody>
          <a:bodyPr/>
          <a:lstStyle>
            <a:lvl1pPr>
              <a:defRPr/>
            </a:lvl1pPr>
          </a:lstStyle>
          <a:p>
            <a:pPr>
              <a:defRPr/>
            </a:pPr>
            <a:fld id="{D00FE61D-F97D-442C-B0CB-52DFBD5DA33F}" type="datetimeFigureOut">
              <a:rPr lang="de-AT"/>
              <a:pPr>
                <a:defRPr/>
              </a:pPr>
              <a:t>12.01.2026</a:t>
            </a:fld>
            <a:endParaRPr lang="de-AT"/>
          </a:p>
        </p:txBody>
      </p:sp>
      <p:sp>
        <p:nvSpPr>
          <p:cNvPr id="5" name="Fußzeilenplatzhalter 4">
            <a:extLst>
              <a:ext uri="{FF2B5EF4-FFF2-40B4-BE49-F238E27FC236}">
                <a16:creationId xmlns:a16="http://schemas.microsoft.com/office/drawing/2014/main" id="{91A52088-C7F4-CF50-7DA1-B09967A8222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949FF0D-D02B-342B-24FF-82047A31ED9B}"/>
              </a:ext>
            </a:extLst>
          </p:cNvPr>
          <p:cNvSpPr>
            <a:spLocks noGrp="1"/>
          </p:cNvSpPr>
          <p:nvPr>
            <p:ph type="sldNum" sz="quarter" idx="12"/>
          </p:nvPr>
        </p:nvSpPr>
        <p:spPr/>
        <p:txBody>
          <a:bodyPr/>
          <a:lstStyle>
            <a:lvl1pPr>
              <a:defRPr/>
            </a:lvl1pPr>
          </a:lstStyle>
          <a:p>
            <a:fld id="{528217C4-F223-4651-BAF4-F587A162CDE9}" type="slidenum">
              <a:rPr lang="de-AT" altLang="de-DE"/>
              <a:pPr/>
              <a:t>‹Nr.›</a:t>
            </a:fld>
            <a:endParaRPr lang="de-AT" altLang="de-DE"/>
          </a:p>
        </p:txBody>
      </p:sp>
    </p:spTree>
    <p:extLst>
      <p:ext uri="{BB962C8B-B14F-4D97-AF65-F5344CB8AC3E}">
        <p14:creationId xmlns:p14="http://schemas.microsoft.com/office/powerpoint/2010/main" val="2712865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F30D0FB9-B1F6-580C-8977-A92E169D2791}"/>
              </a:ext>
            </a:extLst>
          </p:cNvPr>
          <p:cNvSpPr>
            <a:spLocks noGrp="1"/>
          </p:cNvSpPr>
          <p:nvPr>
            <p:ph type="dt" sz="half" idx="10"/>
          </p:nvPr>
        </p:nvSpPr>
        <p:spPr/>
        <p:txBody>
          <a:bodyPr/>
          <a:lstStyle>
            <a:lvl1pPr>
              <a:defRPr/>
            </a:lvl1pPr>
          </a:lstStyle>
          <a:p>
            <a:pPr>
              <a:defRPr/>
            </a:pPr>
            <a:fld id="{0127D813-D54C-4DCD-AC5E-7D7FFA7DC59C}" type="datetimeFigureOut">
              <a:rPr lang="de-AT"/>
              <a:pPr>
                <a:defRPr/>
              </a:pPr>
              <a:t>12.01.2026</a:t>
            </a:fld>
            <a:endParaRPr lang="de-AT"/>
          </a:p>
        </p:txBody>
      </p:sp>
      <p:sp>
        <p:nvSpPr>
          <p:cNvPr id="6" name="Fußzeilenplatzhalter 4">
            <a:extLst>
              <a:ext uri="{FF2B5EF4-FFF2-40B4-BE49-F238E27FC236}">
                <a16:creationId xmlns:a16="http://schemas.microsoft.com/office/drawing/2014/main" id="{095BAD7D-01FE-88BC-E6F6-A32E0E6813B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AB3B86A-1B7E-ED5B-063F-4D85EB01603D}"/>
              </a:ext>
            </a:extLst>
          </p:cNvPr>
          <p:cNvSpPr>
            <a:spLocks noGrp="1"/>
          </p:cNvSpPr>
          <p:nvPr>
            <p:ph type="sldNum" sz="quarter" idx="12"/>
          </p:nvPr>
        </p:nvSpPr>
        <p:spPr/>
        <p:txBody>
          <a:bodyPr/>
          <a:lstStyle>
            <a:lvl1pPr>
              <a:defRPr/>
            </a:lvl1pPr>
          </a:lstStyle>
          <a:p>
            <a:fld id="{BD150138-8B8E-42B7-9476-177C27D4AECF}" type="slidenum">
              <a:rPr lang="de-AT" altLang="de-DE"/>
              <a:pPr/>
              <a:t>‹Nr.›</a:t>
            </a:fld>
            <a:endParaRPr lang="de-AT" altLang="de-DE"/>
          </a:p>
        </p:txBody>
      </p:sp>
    </p:spTree>
    <p:extLst>
      <p:ext uri="{BB962C8B-B14F-4D97-AF65-F5344CB8AC3E}">
        <p14:creationId xmlns:p14="http://schemas.microsoft.com/office/powerpoint/2010/main" val="1214923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6551C42-904C-0552-2ACF-1B606569F7D1}"/>
              </a:ext>
            </a:extLst>
          </p:cNvPr>
          <p:cNvSpPr>
            <a:spLocks noGrp="1"/>
          </p:cNvSpPr>
          <p:nvPr>
            <p:ph type="dt" sz="half" idx="10"/>
          </p:nvPr>
        </p:nvSpPr>
        <p:spPr/>
        <p:txBody>
          <a:bodyPr/>
          <a:lstStyle>
            <a:lvl1pPr>
              <a:defRPr/>
            </a:lvl1pPr>
          </a:lstStyle>
          <a:p>
            <a:pPr>
              <a:defRPr/>
            </a:pPr>
            <a:fld id="{22FA9ECC-9E01-4BED-82BE-C41ABB73406A}" type="datetimeFigureOut">
              <a:rPr lang="de-AT"/>
              <a:pPr>
                <a:defRPr/>
              </a:pPr>
              <a:t>12.01.2026</a:t>
            </a:fld>
            <a:endParaRPr lang="de-AT"/>
          </a:p>
        </p:txBody>
      </p:sp>
      <p:sp>
        <p:nvSpPr>
          <p:cNvPr id="8" name="Fußzeilenplatzhalter 4">
            <a:extLst>
              <a:ext uri="{FF2B5EF4-FFF2-40B4-BE49-F238E27FC236}">
                <a16:creationId xmlns:a16="http://schemas.microsoft.com/office/drawing/2014/main" id="{70E75658-8A74-CAF1-702B-5044D506E38E}"/>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5B932119-AE3A-1BCE-EFD9-497F60F2BA85}"/>
              </a:ext>
            </a:extLst>
          </p:cNvPr>
          <p:cNvSpPr>
            <a:spLocks noGrp="1"/>
          </p:cNvSpPr>
          <p:nvPr>
            <p:ph type="sldNum" sz="quarter" idx="12"/>
          </p:nvPr>
        </p:nvSpPr>
        <p:spPr/>
        <p:txBody>
          <a:bodyPr/>
          <a:lstStyle>
            <a:lvl1pPr>
              <a:defRPr/>
            </a:lvl1pPr>
          </a:lstStyle>
          <a:p>
            <a:fld id="{F2FC335B-2085-4F24-B65E-08E8AD599DB0}" type="slidenum">
              <a:rPr lang="de-AT" altLang="de-DE"/>
              <a:pPr/>
              <a:t>‹Nr.›</a:t>
            </a:fld>
            <a:endParaRPr lang="de-AT" altLang="de-DE"/>
          </a:p>
        </p:txBody>
      </p:sp>
    </p:spTree>
    <p:extLst>
      <p:ext uri="{BB962C8B-B14F-4D97-AF65-F5344CB8AC3E}">
        <p14:creationId xmlns:p14="http://schemas.microsoft.com/office/powerpoint/2010/main" val="3018417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2D344CD6-1FBE-6E8C-2610-397EF098BF5F}"/>
              </a:ext>
            </a:extLst>
          </p:cNvPr>
          <p:cNvSpPr>
            <a:spLocks noGrp="1"/>
          </p:cNvSpPr>
          <p:nvPr>
            <p:ph type="dt" sz="half" idx="10"/>
          </p:nvPr>
        </p:nvSpPr>
        <p:spPr/>
        <p:txBody>
          <a:bodyPr/>
          <a:lstStyle>
            <a:lvl1pPr>
              <a:defRPr/>
            </a:lvl1pPr>
          </a:lstStyle>
          <a:p>
            <a:pPr>
              <a:defRPr/>
            </a:pPr>
            <a:fld id="{B9046B2F-237E-4ABF-875E-85E2F669942B}" type="datetimeFigureOut">
              <a:rPr lang="de-AT"/>
              <a:pPr>
                <a:defRPr/>
              </a:pPr>
              <a:t>12.01.2026</a:t>
            </a:fld>
            <a:endParaRPr lang="de-AT"/>
          </a:p>
        </p:txBody>
      </p:sp>
      <p:sp>
        <p:nvSpPr>
          <p:cNvPr id="4" name="Fußzeilenplatzhalter 4">
            <a:extLst>
              <a:ext uri="{FF2B5EF4-FFF2-40B4-BE49-F238E27FC236}">
                <a16:creationId xmlns:a16="http://schemas.microsoft.com/office/drawing/2014/main" id="{15098CBF-5E4E-DBCB-DEA4-0EFF596F54AC}"/>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7E180CF9-817F-0E90-0F75-880FE0130265}"/>
              </a:ext>
            </a:extLst>
          </p:cNvPr>
          <p:cNvSpPr>
            <a:spLocks noGrp="1"/>
          </p:cNvSpPr>
          <p:nvPr>
            <p:ph type="sldNum" sz="quarter" idx="12"/>
          </p:nvPr>
        </p:nvSpPr>
        <p:spPr/>
        <p:txBody>
          <a:bodyPr/>
          <a:lstStyle>
            <a:lvl1pPr>
              <a:defRPr/>
            </a:lvl1pPr>
          </a:lstStyle>
          <a:p>
            <a:fld id="{A49605A2-A2FC-4438-B105-0CE933D4766B}" type="slidenum">
              <a:rPr lang="de-AT" altLang="de-DE"/>
              <a:pPr/>
              <a:t>‹Nr.›</a:t>
            </a:fld>
            <a:endParaRPr lang="de-AT" altLang="de-DE"/>
          </a:p>
        </p:txBody>
      </p:sp>
    </p:spTree>
    <p:extLst>
      <p:ext uri="{BB962C8B-B14F-4D97-AF65-F5344CB8AC3E}">
        <p14:creationId xmlns:p14="http://schemas.microsoft.com/office/powerpoint/2010/main" val="2449776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4DB810D0-3F86-3B17-762A-542253E0D65F}"/>
              </a:ext>
            </a:extLst>
          </p:cNvPr>
          <p:cNvSpPr>
            <a:spLocks noGrp="1"/>
          </p:cNvSpPr>
          <p:nvPr>
            <p:ph type="dt" sz="half" idx="10"/>
          </p:nvPr>
        </p:nvSpPr>
        <p:spPr/>
        <p:txBody>
          <a:bodyPr/>
          <a:lstStyle>
            <a:lvl1pPr>
              <a:defRPr/>
            </a:lvl1pPr>
          </a:lstStyle>
          <a:p>
            <a:pPr>
              <a:defRPr/>
            </a:pPr>
            <a:fld id="{B8580EAB-FAF7-4B6E-BA3F-CE2ED6C95FFA}" type="datetimeFigureOut">
              <a:rPr lang="de-AT"/>
              <a:pPr>
                <a:defRPr/>
              </a:pPr>
              <a:t>12.01.2026</a:t>
            </a:fld>
            <a:endParaRPr lang="de-AT"/>
          </a:p>
        </p:txBody>
      </p:sp>
      <p:sp>
        <p:nvSpPr>
          <p:cNvPr id="3" name="Fußzeilenplatzhalter 4">
            <a:extLst>
              <a:ext uri="{FF2B5EF4-FFF2-40B4-BE49-F238E27FC236}">
                <a16:creationId xmlns:a16="http://schemas.microsoft.com/office/drawing/2014/main" id="{66B401EB-1860-744E-0CDF-2BC81AC1F8F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4A8DDEDA-F62A-AB5E-7D11-25106A901BE1}"/>
              </a:ext>
            </a:extLst>
          </p:cNvPr>
          <p:cNvSpPr>
            <a:spLocks noGrp="1"/>
          </p:cNvSpPr>
          <p:nvPr>
            <p:ph type="sldNum" sz="quarter" idx="12"/>
          </p:nvPr>
        </p:nvSpPr>
        <p:spPr/>
        <p:txBody>
          <a:bodyPr/>
          <a:lstStyle>
            <a:lvl1pPr>
              <a:defRPr/>
            </a:lvl1pPr>
          </a:lstStyle>
          <a:p>
            <a:fld id="{C75CBD74-6C32-4383-BB75-A6922AA0943F}" type="slidenum">
              <a:rPr lang="de-AT" altLang="de-DE"/>
              <a:pPr/>
              <a:t>‹Nr.›</a:t>
            </a:fld>
            <a:endParaRPr lang="de-AT" altLang="de-DE"/>
          </a:p>
        </p:txBody>
      </p:sp>
    </p:spTree>
    <p:extLst>
      <p:ext uri="{BB962C8B-B14F-4D97-AF65-F5344CB8AC3E}">
        <p14:creationId xmlns:p14="http://schemas.microsoft.com/office/powerpoint/2010/main" val="4057383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3CDA002-E498-1B2D-4BE5-0B312027C7E5}"/>
              </a:ext>
            </a:extLst>
          </p:cNvPr>
          <p:cNvSpPr>
            <a:spLocks noGrp="1"/>
          </p:cNvSpPr>
          <p:nvPr>
            <p:ph type="dt" sz="half" idx="10"/>
          </p:nvPr>
        </p:nvSpPr>
        <p:spPr/>
        <p:txBody>
          <a:bodyPr/>
          <a:lstStyle>
            <a:lvl1pPr>
              <a:defRPr/>
            </a:lvl1pPr>
          </a:lstStyle>
          <a:p>
            <a:pPr>
              <a:defRPr/>
            </a:pPr>
            <a:fld id="{3A1567C0-170B-41BE-AD05-D7A84BA58E84}" type="datetimeFigureOut">
              <a:rPr lang="de-AT"/>
              <a:pPr>
                <a:defRPr/>
              </a:pPr>
              <a:t>12.01.2026</a:t>
            </a:fld>
            <a:endParaRPr lang="de-AT"/>
          </a:p>
        </p:txBody>
      </p:sp>
      <p:sp>
        <p:nvSpPr>
          <p:cNvPr id="6" name="Fußzeilenplatzhalter 4">
            <a:extLst>
              <a:ext uri="{FF2B5EF4-FFF2-40B4-BE49-F238E27FC236}">
                <a16:creationId xmlns:a16="http://schemas.microsoft.com/office/drawing/2014/main" id="{5B5419D7-E96C-83C4-88A7-F100740C5A5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A727B5C-4217-421D-7D63-C6895BAB1DAF}"/>
              </a:ext>
            </a:extLst>
          </p:cNvPr>
          <p:cNvSpPr>
            <a:spLocks noGrp="1"/>
          </p:cNvSpPr>
          <p:nvPr>
            <p:ph type="sldNum" sz="quarter" idx="12"/>
          </p:nvPr>
        </p:nvSpPr>
        <p:spPr/>
        <p:txBody>
          <a:bodyPr/>
          <a:lstStyle>
            <a:lvl1pPr>
              <a:defRPr/>
            </a:lvl1pPr>
          </a:lstStyle>
          <a:p>
            <a:fld id="{59A08BBC-E0D4-42F7-8230-19980DB85175}" type="slidenum">
              <a:rPr lang="de-AT" altLang="de-DE"/>
              <a:pPr/>
              <a:t>‹Nr.›</a:t>
            </a:fld>
            <a:endParaRPr lang="de-AT" altLang="de-DE"/>
          </a:p>
        </p:txBody>
      </p:sp>
    </p:spTree>
    <p:extLst>
      <p:ext uri="{BB962C8B-B14F-4D97-AF65-F5344CB8AC3E}">
        <p14:creationId xmlns:p14="http://schemas.microsoft.com/office/powerpoint/2010/main" val="3539478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D730F44-F26E-054E-EB22-9C61040E2771}"/>
              </a:ext>
            </a:extLst>
          </p:cNvPr>
          <p:cNvSpPr>
            <a:spLocks noGrp="1"/>
          </p:cNvSpPr>
          <p:nvPr>
            <p:ph type="dt" sz="half" idx="10"/>
          </p:nvPr>
        </p:nvSpPr>
        <p:spPr/>
        <p:txBody>
          <a:bodyPr/>
          <a:lstStyle>
            <a:lvl1pPr>
              <a:defRPr/>
            </a:lvl1pPr>
          </a:lstStyle>
          <a:p>
            <a:pPr>
              <a:defRPr/>
            </a:pPr>
            <a:fld id="{27E40EA8-4AB5-4CBE-A745-A96F9F119334}" type="datetimeFigureOut">
              <a:rPr lang="de-AT"/>
              <a:pPr>
                <a:defRPr/>
              </a:pPr>
              <a:t>12.01.2026</a:t>
            </a:fld>
            <a:endParaRPr lang="de-AT"/>
          </a:p>
        </p:txBody>
      </p:sp>
      <p:sp>
        <p:nvSpPr>
          <p:cNvPr id="6" name="Fußzeilenplatzhalter 4">
            <a:extLst>
              <a:ext uri="{FF2B5EF4-FFF2-40B4-BE49-F238E27FC236}">
                <a16:creationId xmlns:a16="http://schemas.microsoft.com/office/drawing/2014/main" id="{AF506B35-8522-418C-D1DC-D266233BB39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A3E621C-94A8-E393-4741-78D1C5E466E2}"/>
              </a:ext>
            </a:extLst>
          </p:cNvPr>
          <p:cNvSpPr>
            <a:spLocks noGrp="1"/>
          </p:cNvSpPr>
          <p:nvPr>
            <p:ph type="sldNum" sz="quarter" idx="12"/>
          </p:nvPr>
        </p:nvSpPr>
        <p:spPr/>
        <p:txBody>
          <a:bodyPr/>
          <a:lstStyle>
            <a:lvl1pPr>
              <a:defRPr/>
            </a:lvl1pPr>
          </a:lstStyle>
          <a:p>
            <a:fld id="{A5C7486C-F4FD-43EE-902F-2C48C3AC5292}" type="slidenum">
              <a:rPr lang="de-AT" altLang="de-DE"/>
              <a:pPr/>
              <a:t>‹Nr.›</a:t>
            </a:fld>
            <a:endParaRPr lang="de-AT" altLang="de-DE"/>
          </a:p>
        </p:txBody>
      </p:sp>
    </p:spTree>
    <p:extLst>
      <p:ext uri="{BB962C8B-B14F-4D97-AF65-F5344CB8AC3E}">
        <p14:creationId xmlns:p14="http://schemas.microsoft.com/office/powerpoint/2010/main" val="1846127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9">
            <a:extLst>
              <a:ext uri="{FF2B5EF4-FFF2-40B4-BE49-F238E27FC236}">
                <a16:creationId xmlns:a16="http://schemas.microsoft.com/office/drawing/2014/main" id="{E70413F5-69CB-9DDF-3196-D8E08F3D1181}"/>
              </a:ext>
            </a:extLst>
          </p:cNvPr>
          <p:cNvPicPr preferRelativeResize="0">
            <a:picLocks noChangeArrowheads="1"/>
          </p:cNvPicPr>
          <p:nvPr userDrawn="1"/>
        </p:nvPicPr>
        <p:blipFill>
          <a:blip r:embed="rId13"/>
          <a:stretch>
            <a:fillRect/>
          </a:stretch>
        </p:blipFill>
        <p:spPr bwMode="auto">
          <a:xfrm>
            <a:off x="-15875" y="6597352"/>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pic>
        <p:nvPicPr>
          <p:cNvPr id="3" name="Picture 12">
            <a:extLst>
              <a:ext uri="{FF2B5EF4-FFF2-40B4-BE49-F238E27FC236}">
                <a16:creationId xmlns:a16="http://schemas.microsoft.com/office/drawing/2014/main" id="{030D39DD-067C-C1AE-BDE3-290A73EE1A9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9">
            <a:extLst>
              <a:ext uri="{FF2B5EF4-FFF2-40B4-BE49-F238E27FC236}">
                <a16:creationId xmlns:a16="http://schemas.microsoft.com/office/drawing/2014/main" id="{E7D7B071-B451-39C1-951C-E08CCEC87467}"/>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249444" y="3176"/>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3B497A0-32BE-DED7-DB97-81F0980EA384}"/>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AA006D8-09A4-552E-CEDE-640A6B8EAFD2}"/>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dirty="0"/>
          </a:p>
        </p:txBody>
      </p:sp>
      <p:sp>
        <p:nvSpPr>
          <p:cNvPr id="4" name="Datumsplatzhalter 3">
            <a:extLst>
              <a:ext uri="{FF2B5EF4-FFF2-40B4-BE49-F238E27FC236}">
                <a16:creationId xmlns:a16="http://schemas.microsoft.com/office/drawing/2014/main" id="{016D2D88-312E-2653-D7B2-02B2104DE6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7405DC5-91C2-4192-AC89-2E3D7E65B41E}" type="datetimeFigureOut">
              <a:rPr lang="de-AT"/>
              <a:pPr>
                <a:defRPr/>
              </a:pPr>
              <a:t>12.01.2026</a:t>
            </a:fld>
            <a:endParaRPr lang="de-AT"/>
          </a:p>
        </p:txBody>
      </p:sp>
      <p:sp>
        <p:nvSpPr>
          <p:cNvPr id="5" name="Fußzeilenplatzhalter 4">
            <a:extLst>
              <a:ext uri="{FF2B5EF4-FFF2-40B4-BE49-F238E27FC236}">
                <a16:creationId xmlns:a16="http://schemas.microsoft.com/office/drawing/2014/main" id="{DE257C3A-4CB9-24E6-756E-C8CA8DCC3A8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9296D48-C8F7-FC53-A271-40F805E273E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A4CF1BB-282D-45F2-A323-88AC20C069E3}" type="slidenum">
              <a:rPr lang="de-AT" altLang="de-DE"/>
              <a:pPr/>
              <a:t>‹Nr.›</a:t>
            </a:fld>
            <a:endParaRPr lang="de-AT" altLang="de-DE"/>
          </a:p>
        </p:txBody>
      </p:sp>
      <p:sp>
        <p:nvSpPr>
          <p:cNvPr id="1035" name="Rechteck 21">
            <a:extLst>
              <a:ext uri="{FF2B5EF4-FFF2-40B4-BE49-F238E27FC236}">
                <a16:creationId xmlns:a16="http://schemas.microsoft.com/office/drawing/2014/main" id="{BD05B10D-AC50-BFDB-B518-984F77750EDC}"/>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8AED17C0-20A2-9096-3E12-DF7925F7123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71DB97D-55E1-73DF-60CA-E9AE2E399B3E}"/>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4</a:t>
            </a:r>
          </a:p>
        </p:txBody>
      </p:sp>
    </p:spTree>
  </p:cSld>
  <p:clrMap bg1="lt1" tx1="dk1" bg2="lt2" tx2="dk2" accent1="accent1" accent2="accent2" accent3="accent3" accent4="accent4" accent5="accent5" accent6="accent6" hlink="hlink" folHlink="folHlink"/>
  <p:sldLayoutIdLst>
    <p:sldLayoutId id="2147483971"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DF6AC20B-820F-5A75-E848-08598855624C}"/>
              </a:ext>
            </a:extLst>
          </p:cNvPr>
          <p:cNvSpPr>
            <a:spLocks noGrp="1"/>
          </p:cNvSpPr>
          <p:nvPr>
            <p:ph type="title"/>
          </p:nvPr>
        </p:nvSpPr>
        <p:spPr>
          <a:xfrm>
            <a:off x="457200" y="2390775"/>
            <a:ext cx="8229600" cy="677863"/>
          </a:xfrm>
        </p:spPr>
        <p:txBody>
          <a:bodyPr/>
          <a:lstStyle/>
          <a:p>
            <a:r>
              <a:rPr lang="de-DE" altLang="de-DE"/>
              <a:t>Gunsträume und Ungunsträume</a:t>
            </a:r>
            <a:endParaRPr lang="de-AT" altLang="de-D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E3BE467-4E35-A195-FA0A-0CE0AC8324F8}"/>
              </a:ext>
            </a:extLst>
          </p:cNvPr>
          <p:cNvSpPr>
            <a:spLocks noChangeArrowheads="1"/>
          </p:cNvSpPr>
          <p:nvPr/>
        </p:nvSpPr>
        <p:spPr bwMode="auto">
          <a:xfrm>
            <a:off x="4427538" y="836712"/>
            <a:ext cx="4465637" cy="532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Kartographie: Kompass Freytag &amp; Berndt GmbH,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Jan Will/ iStockphoto.com; </a:t>
            </a:r>
            <a:r>
              <a:rPr lang="de-DE" altLang="de-DE" sz="1200" kern="0" dirty="0" err="1"/>
              <a:t>Totajla</a:t>
            </a:r>
            <a:r>
              <a:rPr lang="de-DE" altLang="de-DE" sz="1200" kern="0" dirty="0"/>
              <a:t> –</a:t>
            </a:r>
            <a:r>
              <a:rPr lang="de-DE" altLang="de-DE" sz="1200" kern="0" dirty="0" err="1"/>
              <a:t>Thinkstock</a:t>
            </a:r>
            <a:r>
              <a:rPr lang="de-DE" altLang="de-DE" sz="1200" kern="0" dirty="0"/>
              <a:t>; </a:t>
            </a:r>
          </a:p>
          <a:p>
            <a:pPr eaLnBrk="1" fontAlgn="auto" hangingPunct="1">
              <a:spcBef>
                <a:spcPts val="0"/>
              </a:spcBef>
              <a:spcAft>
                <a:spcPts val="0"/>
              </a:spcAft>
              <a:defRPr/>
            </a:pPr>
            <a:r>
              <a:rPr lang="de-AT" sz="1200" kern="0" dirty="0"/>
              <a:t>Doreen Salcher / Fotolia</a:t>
            </a:r>
            <a:r>
              <a:rPr lang="de-DE" altLang="de-DE" sz="1200" kern="0" dirty="0"/>
              <a:t>; </a:t>
            </a:r>
            <a:r>
              <a:rPr lang="de-DE" altLang="de-DE" sz="1200" kern="0" dirty="0" err="1"/>
              <a:t>abadonian</a:t>
            </a:r>
            <a:r>
              <a:rPr lang="de-DE" altLang="de-DE" sz="1200" kern="0" dirty="0"/>
              <a:t> – </a:t>
            </a:r>
            <a:r>
              <a:rPr lang="de-DE" altLang="de-DE" sz="1200" kern="0" dirty="0" err="1"/>
              <a:t>Thinkstock</a:t>
            </a:r>
            <a:r>
              <a:rPr lang="de-DE" altLang="de-DE" sz="1200" kern="0" dirty="0"/>
              <a:t>; </a:t>
            </a:r>
            <a:br>
              <a:rPr lang="de-DE" altLang="de-DE" sz="1200" kern="0" dirty="0"/>
            </a:br>
            <a:r>
              <a:rPr lang="de-DE" altLang="de-DE" sz="1200" kern="0" dirty="0"/>
              <a:t>MEV-Verlag Germany; Carina </a:t>
            </a:r>
            <a:r>
              <a:rPr lang="de-DE" altLang="de-DE" sz="1200" kern="0" dirty="0" err="1"/>
              <a:t>Chreiska</a:t>
            </a:r>
            <a:r>
              <a:rPr lang="de-DE" altLang="de-DE" sz="1200" kern="0" dirty="0"/>
              <a:t>, Wien; </a:t>
            </a:r>
            <a:r>
              <a:rPr lang="de-DE" altLang="de-DE" sz="1200" kern="0" dirty="0" err="1"/>
              <a:t>Melpomenem</a:t>
            </a:r>
            <a:r>
              <a:rPr lang="de-DE" altLang="de-DE" sz="1200" kern="0" dirty="0"/>
              <a:t> / Getty Images - </a:t>
            </a:r>
            <a:r>
              <a:rPr lang="de-DE" altLang="de-DE" sz="1200" kern="0" dirty="0" err="1"/>
              <a:t>iStockphoto</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4919CCC2-68A6-93A0-9D60-B1CAEB924A2F}"/>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„Gunsträume und </a:t>
            </a:r>
            <a:r>
              <a:rPr lang="de-DE" altLang="de-DE" sz="1200" kern="0" dirty="0" err="1">
                <a:solidFill>
                  <a:srgbClr val="000000"/>
                </a:solidFill>
                <a:latin typeface="Arial" pitchFamily="34" charset="0"/>
              </a:rPr>
              <a:t>Ungunsträume</a:t>
            </a:r>
            <a:r>
              <a:rPr lang="de-DE" altLang="de-DE" sz="1200" kern="0" dirty="0">
                <a:solidFill>
                  <a:srgbClr val="000000"/>
                </a:solidFill>
                <a:latin typeface="Arial" pitchFamily="34" charset="0"/>
              </a:rPr>
              <a:t>“ auf den Seiten 44 und 45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als Wiederholung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0BDDDD3F-5D4F-7710-F51E-21678A7253DE}"/>
              </a:ext>
            </a:extLst>
          </p:cNvPr>
          <p:cNvSpPr txBox="1"/>
          <p:nvPr/>
        </p:nvSpPr>
        <p:spPr>
          <a:xfrm>
            <a:off x="1042988" y="1052513"/>
            <a:ext cx="2700337" cy="1081087"/>
          </a:xfrm>
          <a:prstGeom prst="rect">
            <a:avLst/>
          </a:prstGeom>
          <a:noFill/>
          <a:ln>
            <a:solidFill>
              <a:schemeClr val="tx1">
                <a:lumMod val="85000"/>
                <a:lumOff val="15000"/>
              </a:schemeClr>
            </a:solidFill>
          </a:ln>
        </p:spPr>
        <p:txBody>
          <a:bodyPr>
            <a:spAutoFit/>
          </a:bodyPr>
          <a:lstStyle/>
          <a:p>
            <a:pPr algn="ctr">
              <a:defRPr/>
            </a:pPr>
            <a:r>
              <a:rPr lang="de-DE" sz="2400" b="1" dirty="0">
                <a:cs typeface="Arial" charset="0"/>
              </a:rPr>
              <a:t>+</a:t>
            </a:r>
          </a:p>
          <a:p>
            <a:pPr algn="ctr">
              <a:defRPr/>
            </a:pPr>
            <a:r>
              <a:rPr lang="de-DE" sz="2400" b="1" dirty="0">
                <a:cs typeface="Arial" charset="0"/>
              </a:rPr>
              <a:t>Gunsträume</a:t>
            </a:r>
            <a:endParaRPr lang="de-AT" sz="2400" b="1" dirty="0">
              <a:cs typeface="Arial" charset="0"/>
            </a:endParaRPr>
          </a:p>
        </p:txBody>
      </p:sp>
      <p:sp>
        <p:nvSpPr>
          <p:cNvPr id="5" name="Textfeld 4">
            <a:extLst>
              <a:ext uri="{FF2B5EF4-FFF2-40B4-BE49-F238E27FC236}">
                <a16:creationId xmlns:a16="http://schemas.microsoft.com/office/drawing/2014/main" id="{184D5CEE-D703-5A9E-8A1F-649E9CEBF850}"/>
              </a:ext>
            </a:extLst>
          </p:cNvPr>
          <p:cNvSpPr txBox="1"/>
          <p:nvPr/>
        </p:nvSpPr>
        <p:spPr>
          <a:xfrm>
            <a:off x="5508625" y="1052513"/>
            <a:ext cx="2519363" cy="1081087"/>
          </a:xfrm>
          <a:prstGeom prst="rect">
            <a:avLst/>
          </a:prstGeom>
          <a:noFill/>
          <a:ln>
            <a:solidFill>
              <a:schemeClr val="tx1">
                <a:lumMod val="85000"/>
                <a:lumOff val="15000"/>
              </a:schemeClr>
            </a:solidFill>
          </a:ln>
        </p:spPr>
        <p:txBody>
          <a:bodyPr wrap="none">
            <a:spAutoFit/>
          </a:bodyPr>
          <a:lstStyle/>
          <a:p>
            <a:pPr algn="ctr">
              <a:defRPr/>
            </a:pPr>
            <a:r>
              <a:rPr lang="de-DE" sz="2400" b="1" dirty="0">
                <a:cs typeface="Arial" charset="0"/>
              </a:rPr>
              <a:t>-</a:t>
            </a:r>
            <a:br>
              <a:rPr lang="de-DE" sz="2400" b="1" dirty="0">
                <a:cs typeface="Arial" charset="0"/>
              </a:rPr>
            </a:br>
            <a:r>
              <a:rPr lang="de-DE" sz="2400" b="1" dirty="0" err="1">
                <a:cs typeface="Arial" charset="0"/>
              </a:rPr>
              <a:t>Ungunsträume</a:t>
            </a:r>
            <a:endParaRPr lang="de-AT" sz="2400" b="1" dirty="0">
              <a:cs typeface="Arial" charset="0"/>
            </a:endParaRPr>
          </a:p>
        </p:txBody>
      </p:sp>
      <p:sp>
        <p:nvSpPr>
          <p:cNvPr id="6" name="Textfeld 5">
            <a:extLst>
              <a:ext uri="{FF2B5EF4-FFF2-40B4-BE49-F238E27FC236}">
                <a16:creationId xmlns:a16="http://schemas.microsoft.com/office/drawing/2014/main" id="{4B5CCCED-D9BE-FA82-E561-4B6CAF83A72A}"/>
              </a:ext>
            </a:extLst>
          </p:cNvPr>
          <p:cNvSpPr txBox="1"/>
          <p:nvPr/>
        </p:nvSpPr>
        <p:spPr>
          <a:xfrm>
            <a:off x="468313" y="2781300"/>
            <a:ext cx="3811587" cy="368300"/>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gute landwirtschaftliche Bedingungen</a:t>
            </a:r>
            <a:endParaRPr lang="de-AT" dirty="0">
              <a:cs typeface="Arial" charset="0"/>
            </a:endParaRPr>
          </a:p>
        </p:txBody>
      </p:sp>
      <p:sp>
        <p:nvSpPr>
          <p:cNvPr id="7" name="Textfeld 6">
            <a:extLst>
              <a:ext uri="{FF2B5EF4-FFF2-40B4-BE49-F238E27FC236}">
                <a16:creationId xmlns:a16="http://schemas.microsoft.com/office/drawing/2014/main" id="{14A59C77-88EA-D64A-C146-EA42A11F56E7}"/>
              </a:ext>
            </a:extLst>
          </p:cNvPr>
          <p:cNvSpPr txBox="1"/>
          <p:nvPr/>
        </p:nvSpPr>
        <p:spPr>
          <a:xfrm>
            <a:off x="4937125" y="2743200"/>
            <a:ext cx="3775075" cy="369888"/>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wenig fruchtbarer Boden</a:t>
            </a:r>
            <a:endParaRPr lang="de-AT" dirty="0">
              <a:cs typeface="Arial" charset="0"/>
            </a:endParaRPr>
          </a:p>
        </p:txBody>
      </p:sp>
      <p:sp>
        <p:nvSpPr>
          <p:cNvPr id="8" name="Textfeld 7">
            <a:extLst>
              <a:ext uri="{FF2B5EF4-FFF2-40B4-BE49-F238E27FC236}">
                <a16:creationId xmlns:a16="http://schemas.microsoft.com/office/drawing/2014/main" id="{58C06051-B005-6B36-6CF7-323EB6C8B9CF}"/>
              </a:ext>
            </a:extLst>
          </p:cNvPr>
          <p:cNvSpPr txBox="1"/>
          <p:nvPr/>
        </p:nvSpPr>
        <p:spPr>
          <a:xfrm>
            <a:off x="468313" y="3152775"/>
            <a:ext cx="3811587" cy="646113"/>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Industrie und </a:t>
            </a:r>
            <a:br>
              <a:rPr lang="de-DE" dirty="0">
                <a:cs typeface="Arial" charset="0"/>
              </a:rPr>
            </a:br>
            <a:r>
              <a:rPr lang="de-DE" dirty="0">
                <a:cs typeface="Arial" charset="0"/>
              </a:rPr>
              <a:t>Dienstleistungsbetriebe</a:t>
            </a:r>
            <a:endParaRPr lang="de-AT" dirty="0">
              <a:cs typeface="Arial" charset="0"/>
            </a:endParaRPr>
          </a:p>
        </p:txBody>
      </p:sp>
      <p:sp>
        <p:nvSpPr>
          <p:cNvPr id="9" name="Textfeld 8">
            <a:extLst>
              <a:ext uri="{FF2B5EF4-FFF2-40B4-BE49-F238E27FC236}">
                <a16:creationId xmlns:a16="http://schemas.microsoft.com/office/drawing/2014/main" id="{9FA650FF-F4D7-11A0-82F0-1B78E58EDA9C}"/>
              </a:ext>
            </a:extLst>
          </p:cNvPr>
          <p:cNvSpPr txBox="1"/>
          <p:nvPr/>
        </p:nvSpPr>
        <p:spPr>
          <a:xfrm>
            <a:off x="4933950" y="3113088"/>
            <a:ext cx="3779838" cy="646112"/>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schlechte wirtschaftliche </a:t>
            </a:r>
            <a:br>
              <a:rPr lang="de-DE" dirty="0">
                <a:cs typeface="Arial" charset="0"/>
              </a:rPr>
            </a:br>
            <a:r>
              <a:rPr lang="de-DE" dirty="0">
                <a:cs typeface="Arial" charset="0"/>
              </a:rPr>
              <a:t>Entwicklung</a:t>
            </a:r>
            <a:endParaRPr lang="de-AT" dirty="0">
              <a:cs typeface="Arial" charset="0"/>
            </a:endParaRPr>
          </a:p>
        </p:txBody>
      </p:sp>
      <p:sp>
        <p:nvSpPr>
          <p:cNvPr id="10" name="Textfeld 9">
            <a:extLst>
              <a:ext uri="{FF2B5EF4-FFF2-40B4-BE49-F238E27FC236}">
                <a16:creationId xmlns:a16="http://schemas.microsoft.com/office/drawing/2014/main" id="{5D6487C3-8705-A393-14FA-692311B1A2EF}"/>
              </a:ext>
            </a:extLst>
          </p:cNvPr>
          <p:cNvSpPr txBox="1"/>
          <p:nvPr/>
        </p:nvSpPr>
        <p:spPr>
          <a:xfrm>
            <a:off x="468313" y="3798888"/>
            <a:ext cx="3811587" cy="368300"/>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ausreichend Arbeitsplätze</a:t>
            </a:r>
            <a:endParaRPr lang="de-AT" dirty="0">
              <a:cs typeface="Arial" charset="0"/>
            </a:endParaRPr>
          </a:p>
        </p:txBody>
      </p:sp>
      <p:sp>
        <p:nvSpPr>
          <p:cNvPr id="11" name="Textfeld 10">
            <a:extLst>
              <a:ext uri="{FF2B5EF4-FFF2-40B4-BE49-F238E27FC236}">
                <a16:creationId xmlns:a16="http://schemas.microsoft.com/office/drawing/2014/main" id="{EFE05C1D-628F-31C1-AE66-7C40E59C1336}"/>
              </a:ext>
            </a:extLst>
          </p:cNvPr>
          <p:cNvSpPr txBox="1"/>
          <p:nvPr/>
        </p:nvSpPr>
        <p:spPr>
          <a:xfrm>
            <a:off x="4932363" y="3760788"/>
            <a:ext cx="3779837" cy="369887"/>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Armut</a:t>
            </a:r>
            <a:endParaRPr lang="de-AT" dirty="0">
              <a:cs typeface="Arial" charset="0"/>
            </a:endParaRPr>
          </a:p>
        </p:txBody>
      </p:sp>
      <p:sp>
        <p:nvSpPr>
          <p:cNvPr id="12" name="Textfeld 11">
            <a:extLst>
              <a:ext uri="{FF2B5EF4-FFF2-40B4-BE49-F238E27FC236}">
                <a16:creationId xmlns:a16="http://schemas.microsoft.com/office/drawing/2014/main" id="{69F1D3C8-5678-E83C-7E6D-44186791799D}"/>
              </a:ext>
            </a:extLst>
          </p:cNvPr>
          <p:cNvSpPr txBox="1"/>
          <p:nvPr/>
        </p:nvSpPr>
        <p:spPr>
          <a:xfrm>
            <a:off x="468313" y="4167188"/>
            <a:ext cx="3811587" cy="369887"/>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fruchtbare Böden</a:t>
            </a:r>
            <a:endParaRPr lang="de-AT" dirty="0">
              <a:cs typeface="Arial" charset="0"/>
            </a:endParaRPr>
          </a:p>
        </p:txBody>
      </p:sp>
      <p:sp>
        <p:nvSpPr>
          <p:cNvPr id="13" name="Textfeld 12">
            <a:extLst>
              <a:ext uri="{FF2B5EF4-FFF2-40B4-BE49-F238E27FC236}">
                <a16:creationId xmlns:a16="http://schemas.microsoft.com/office/drawing/2014/main" id="{E1C52355-88EE-8969-86B4-98E931683C27}"/>
              </a:ext>
            </a:extLst>
          </p:cNvPr>
          <p:cNvSpPr txBox="1"/>
          <p:nvPr/>
        </p:nvSpPr>
        <p:spPr>
          <a:xfrm>
            <a:off x="4933950" y="4130675"/>
            <a:ext cx="3779838" cy="369888"/>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Eis, Wüste …</a:t>
            </a:r>
            <a:endParaRPr lang="de-AT" dirty="0">
              <a:cs typeface="Arial" charset="0"/>
            </a:endParaRPr>
          </a:p>
        </p:txBody>
      </p:sp>
      <p:sp>
        <p:nvSpPr>
          <p:cNvPr id="14" name="Textfeld 13">
            <a:extLst>
              <a:ext uri="{FF2B5EF4-FFF2-40B4-BE49-F238E27FC236}">
                <a16:creationId xmlns:a16="http://schemas.microsoft.com/office/drawing/2014/main" id="{3C778C95-5FF4-1B67-754A-F18C1CB75D29}"/>
              </a:ext>
            </a:extLst>
          </p:cNvPr>
          <p:cNvSpPr txBox="1"/>
          <p:nvPr/>
        </p:nvSpPr>
        <p:spPr>
          <a:xfrm>
            <a:off x="468313" y="4537075"/>
            <a:ext cx="3811587" cy="369888"/>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günstiges Klima</a:t>
            </a:r>
            <a:endParaRPr lang="de-AT" dirty="0">
              <a:cs typeface="Arial" charset="0"/>
            </a:endParaRPr>
          </a:p>
        </p:txBody>
      </p:sp>
      <p:sp>
        <p:nvSpPr>
          <p:cNvPr id="15" name="Textfeld 14">
            <a:extLst>
              <a:ext uri="{FF2B5EF4-FFF2-40B4-BE49-F238E27FC236}">
                <a16:creationId xmlns:a16="http://schemas.microsoft.com/office/drawing/2014/main" id="{2E88557A-ED36-1627-7793-B6845A851353}"/>
              </a:ext>
            </a:extLst>
          </p:cNvPr>
          <p:cNvSpPr txBox="1"/>
          <p:nvPr/>
        </p:nvSpPr>
        <p:spPr>
          <a:xfrm>
            <a:off x="4937125" y="4500563"/>
            <a:ext cx="3779838" cy="368300"/>
          </a:xfrm>
          <a:prstGeom prst="rect">
            <a:avLst/>
          </a:prstGeom>
          <a:noFill/>
          <a:ln>
            <a:solidFill>
              <a:schemeClr val="tx1">
                <a:lumMod val="85000"/>
                <a:lumOff val="15000"/>
              </a:schemeClr>
            </a:solidFill>
          </a:ln>
        </p:spPr>
        <p:txBody>
          <a:bodyPr>
            <a:spAutoFit/>
          </a:bodyPr>
          <a:lstStyle/>
          <a:p>
            <a:pPr algn="ctr">
              <a:defRPr/>
            </a:pPr>
            <a:r>
              <a:rPr lang="de-DE" dirty="0">
                <a:cs typeface="Arial" charset="0"/>
              </a:rPr>
              <a:t>ungünstiges Klima</a:t>
            </a:r>
            <a:endParaRPr lang="de-AT" dirty="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2">
            <a:extLst>
              <a:ext uri="{FF2B5EF4-FFF2-40B4-BE49-F238E27FC236}">
                <a16:creationId xmlns:a16="http://schemas.microsoft.com/office/drawing/2014/main" id="{D53D911E-B2A1-5697-8617-F3DFB5976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07294"/>
            <a:ext cx="9144000" cy="416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a:extLst>
              <a:ext uri="{FF2B5EF4-FFF2-40B4-BE49-F238E27FC236}">
                <a16:creationId xmlns:a16="http://schemas.microsoft.com/office/drawing/2014/main" id="{9F3B09E8-0B4E-A9FB-1AC9-377CEDC98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2388" y="5796548"/>
            <a:ext cx="4533900"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llipse 5">
            <a:extLst>
              <a:ext uri="{FF2B5EF4-FFF2-40B4-BE49-F238E27FC236}">
                <a16:creationId xmlns:a16="http://schemas.microsoft.com/office/drawing/2014/main" id="{928C396D-BDC2-46F0-50CC-4CACB03E77DA}"/>
              </a:ext>
            </a:extLst>
          </p:cNvPr>
          <p:cNvSpPr/>
          <p:nvPr/>
        </p:nvSpPr>
        <p:spPr>
          <a:xfrm>
            <a:off x="1258888" y="1207294"/>
            <a:ext cx="3097212" cy="78105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9" name="Ellipse 8">
            <a:extLst>
              <a:ext uri="{FF2B5EF4-FFF2-40B4-BE49-F238E27FC236}">
                <a16:creationId xmlns:a16="http://schemas.microsoft.com/office/drawing/2014/main" id="{39813E52-A7C7-BAFB-046D-BD5414D6C608}"/>
              </a:ext>
            </a:extLst>
          </p:cNvPr>
          <p:cNvSpPr/>
          <p:nvPr/>
        </p:nvSpPr>
        <p:spPr>
          <a:xfrm>
            <a:off x="4859338" y="1124744"/>
            <a:ext cx="3097212" cy="78105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3" name="Grafik 2">
            <a:extLst>
              <a:ext uri="{FF2B5EF4-FFF2-40B4-BE49-F238E27FC236}">
                <a16:creationId xmlns:a16="http://schemas.microsoft.com/office/drawing/2014/main" id="{0989BF28-8F1D-21CB-8EEC-F4AB623222FB}"/>
              </a:ext>
            </a:extLst>
          </p:cNvPr>
          <p:cNvPicPr>
            <a:picLocks noChangeAspect="1"/>
          </p:cNvPicPr>
          <p:nvPr/>
        </p:nvPicPr>
        <p:blipFill>
          <a:blip r:embed="rId4"/>
          <a:stretch>
            <a:fillRect/>
          </a:stretch>
        </p:blipFill>
        <p:spPr>
          <a:xfrm>
            <a:off x="35496" y="4581526"/>
            <a:ext cx="2202647" cy="19296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2">
            <a:extLst>
              <a:ext uri="{FF2B5EF4-FFF2-40B4-BE49-F238E27FC236}">
                <a16:creationId xmlns:a16="http://schemas.microsoft.com/office/drawing/2014/main" id="{FD413CB9-0B13-2114-C1D3-F7AE75D47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975"/>
            <a:ext cx="9144000" cy="416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6">
            <a:extLst>
              <a:ext uri="{FF2B5EF4-FFF2-40B4-BE49-F238E27FC236}">
                <a16:creationId xmlns:a16="http://schemas.microsoft.com/office/drawing/2014/main" id="{FBD1CEC3-9483-24FC-8668-5292EC9D56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863" b="14357"/>
          <a:stretch>
            <a:fillRect/>
          </a:stretch>
        </p:blipFill>
        <p:spPr bwMode="auto">
          <a:xfrm>
            <a:off x="62696" y="4620590"/>
            <a:ext cx="2202647" cy="1936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8" name="Picture 2">
            <a:extLst>
              <a:ext uri="{FF2B5EF4-FFF2-40B4-BE49-F238E27FC236}">
                <a16:creationId xmlns:a16="http://schemas.microsoft.com/office/drawing/2014/main" id="{70A20B4E-D9FD-D4EC-8A1A-91CB613956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5855134"/>
            <a:ext cx="349567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a:extLst>
              <a:ext uri="{FF2B5EF4-FFF2-40B4-BE49-F238E27FC236}">
                <a16:creationId xmlns:a16="http://schemas.microsoft.com/office/drawing/2014/main" id="{276E4788-AC96-3351-CA4D-4445BE6A773D}"/>
              </a:ext>
            </a:extLst>
          </p:cNvPr>
          <p:cNvSpPr/>
          <p:nvPr/>
        </p:nvSpPr>
        <p:spPr>
          <a:xfrm>
            <a:off x="4932363" y="2133600"/>
            <a:ext cx="1943100" cy="935038"/>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Ellipse 11">
            <a:extLst>
              <a:ext uri="{FF2B5EF4-FFF2-40B4-BE49-F238E27FC236}">
                <a16:creationId xmlns:a16="http://schemas.microsoft.com/office/drawing/2014/main" id="{D5831B21-1A57-1BAC-CC54-6F04F3C63C23}"/>
              </a:ext>
            </a:extLst>
          </p:cNvPr>
          <p:cNvSpPr/>
          <p:nvPr/>
        </p:nvSpPr>
        <p:spPr>
          <a:xfrm>
            <a:off x="3743325" y="3184525"/>
            <a:ext cx="1657350" cy="7874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Ellipse 12">
            <a:extLst>
              <a:ext uri="{FF2B5EF4-FFF2-40B4-BE49-F238E27FC236}">
                <a16:creationId xmlns:a16="http://schemas.microsoft.com/office/drawing/2014/main" id="{B74A9B51-CFCF-27E6-57BB-2C4B68781149}"/>
              </a:ext>
            </a:extLst>
          </p:cNvPr>
          <p:cNvSpPr/>
          <p:nvPr/>
        </p:nvSpPr>
        <p:spPr>
          <a:xfrm rot="16836739">
            <a:off x="1845469" y="3961607"/>
            <a:ext cx="1944687" cy="5207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2">
            <a:extLst>
              <a:ext uri="{FF2B5EF4-FFF2-40B4-BE49-F238E27FC236}">
                <a16:creationId xmlns:a16="http://schemas.microsoft.com/office/drawing/2014/main" id="{C9A0DBAF-D94E-57D0-2D34-D84189F6D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1100"/>
            <a:ext cx="9144000" cy="416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a:extLst>
              <a:ext uri="{FF2B5EF4-FFF2-40B4-BE49-F238E27FC236}">
                <a16:creationId xmlns:a16="http://schemas.microsoft.com/office/drawing/2014/main" id="{CFA7282E-990F-651D-A876-0EC5CCE0B72E}"/>
              </a:ext>
            </a:extLst>
          </p:cNvPr>
          <p:cNvSpPr/>
          <p:nvPr/>
        </p:nvSpPr>
        <p:spPr>
          <a:xfrm>
            <a:off x="5292725" y="2133600"/>
            <a:ext cx="1582738" cy="719138"/>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Ellipse 11">
            <a:extLst>
              <a:ext uri="{FF2B5EF4-FFF2-40B4-BE49-F238E27FC236}">
                <a16:creationId xmlns:a16="http://schemas.microsoft.com/office/drawing/2014/main" id="{3B905195-0F71-49AC-BA4A-E1983401E0AD}"/>
              </a:ext>
            </a:extLst>
          </p:cNvPr>
          <p:cNvSpPr/>
          <p:nvPr/>
        </p:nvSpPr>
        <p:spPr>
          <a:xfrm>
            <a:off x="3851275" y="2676525"/>
            <a:ext cx="1895475" cy="78581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Ellipse 12">
            <a:extLst>
              <a:ext uri="{FF2B5EF4-FFF2-40B4-BE49-F238E27FC236}">
                <a16:creationId xmlns:a16="http://schemas.microsoft.com/office/drawing/2014/main" id="{282690E6-29A6-36D4-3825-5A181509799B}"/>
              </a:ext>
            </a:extLst>
          </p:cNvPr>
          <p:cNvSpPr/>
          <p:nvPr/>
        </p:nvSpPr>
        <p:spPr>
          <a:xfrm rot="18726698">
            <a:off x="2446337" y="3994151"/>
            <a:ext cx="1114425" cy="3937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20482" name="Picture 2">
            <a:extLst>
              <a:ext uri="{FF2B5EF4-FFF2-40B4-BE49-F238E27FC236}">
                <a16:creationId xmlns:a16="http://schemas.microsoft.com/office/drawing/2014/main" id="{45A5D436-CB22-9D05-3EE3-13ECDC3B1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5897027"/>
            <a:ext cx="49911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Ellipse 13">
            <a:extLst>
              <a:ext uri="{FF2B5EF4-FFF2-40B4-BE49-F238E27FC236}">
                <a16:creationId xmlns:a16="http://schemas.microsoft.com/office/drawing/2014/main" id="{4B5D6CB2-EE44-BAF8-9ED0-467DFACAA1E1}"/>
              </a:ext>
            </a:extLst>
          </p:cNvPr>
          <p:cNvSpPr/>
          <p:nvPr/>
        </p:nvSpPr>
        <p:spPr>
          <a:xfrm rot="18726698">
            <a:off x="4307681" y="3729832"/>
            <a:ext cx="1547813" cy="3937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5" name="Ellipse 14">
            <a:extLst>
              <a:ext uri="{FF2B5EF4-FFF2-40B4-BE49-F238E27FC236}">
                <a16:creationId xmlns:a16="http://schemas.microsoft.com/office/drawing/2014/main" id="{CA55B24E-F095-971A-4453-14482B9CD669}"/>
              </a:ext>
            </a:extLst>
          </p:cNvPr>
          <p:cNvSpPr/>
          <p:nvPr/>
        </p:nvSpPr>
        <p:spPr>
          <a:xfrm>
            <a:off x="6927850" y="3971925"/>
            <a:ext cx="947738" cy="78581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5" name="Grafik 4">
            <a:extLst>
              <a:ext uri="{FF2B5EF4-FFF2-40B4-BE49-F238E27FC236}">
                <a16:creationId xmlns:a16="http://schemas.microsoft.com/office/drawing/2014/main" id="{970E55F9-8E5E-A870-A6D4-5EC3AD6E4C9E}"/>
              </a:ext>
            </a:extLst>
          </p:cNvPr>
          <p:cNvPicPr>
            <a:picLocks noChangeAspect="1"/>
          </p:cNvPicPr>
          <p:nvPr/>
        </p:nvPicPr>
        <p:blipFill>
          <a:blip r:embed="rId4"/>
          <a:srcRect l="12428" r="3852"/>
          <a:stretch>
            <a:fillRect/>
          </a:stretch>
        </p:blipFill>
        <p:spPr>
          <a:xfrm>
            <a:off x="52068" y="4621419"/>
            <a:ext cx="2201046" cy="19451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2">
            <a:extLst>
              <a:ext uri="{FF2B5EF4-FFF2-40B4-BE49-F238E27FC236}">
                <a16:creationId xmlns:a16="http://schemas.microsoft.com/office/drawing/2014/main" id="{2E032BA8-1E13-5522-8675-A503E8D60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1100"/>
            <a:ext cx="9144000" cy="416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a:extLst>
              <a:ext uri="{FF2B5EF4-FFF2-40B4-BE49-F238E27FC236}">
                <a16:creationId xmlns:a16="http://schemas.microsoft.com/office/drawing/2014/main" id="{F02C769A-1233-A630-6A36-D171E15CF7CA}"/>
              </a:ext>
            </a:extLst>
          </p:cNvPr>
          <p:cNvSpPr/>
          <p:nvPr/>
        </p:nvSpPr>
        <p:spPr>
          <a:xfrm>
            <a:off x="4284663" y="1524000"/>
            <a:ext cx="3398837" cy="555625"/>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Ellipse 11">
            <a:extLst>
              <a:ext uri="{FF2B5EF4-FFF2-40B4-BE49-F238E27FC236}">
                <a16:creationId xmlns:a16="http://schemas.microsoft.com/office/drawing/2014/main" id="{AF7C1FDA-1FD8-9CD4-FA19-D725317E62FE}"/>
              </a:ext>
            </a:extLst>
          </p:cNvPr>
          <p:cNvSpPr/>
          <p:nvPr/>
        </p:nvSpPr>
        <p:spPr>
          <a:xfrm rot="20970463">
            <a:off x="3813175" y="2290763"/>
            <a:ext cx="1893888" cy="39211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Ellipse 12">
            <a:extLst>
              <a:ext uri="{FF2B5EF4-FFF2-40B4-BE49-F238E27FC236}">
                <a16:creationId xmlns:a16="http://schemas.microsoft.com/office/drawing/2014/main" id="{CD97D78B-BA52-BA1D-D5C7-5F3E506E2D49}"/>
              </a:ext>
            </a:extLst>
          </p:cNvPr>
          <p:cNvSpPr/>
          <p:nvPr/>
        </p:nvSpPr>
        <p:spPr>
          <a:xfrm rot="1491389">
            <a:off x="1611313" y="1816100"/>
            <a:ext cx="1503362" cy="528638"/>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16" name="Picture 3">
            <a:extLst>
              <a:ext uri="{FF2B5EF4-FFF2-40B4-BE49-F238E27FC236}">
                <a16:creationId xmlns:a16="http://schemas.microsoft.com/office/drawing/2014/main" id="{4E21AE75-F4D4-F26D-B233-2B9D8820D7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153"/>
          <a:stretch>
            <a:fillRect/>
          </a:stretch>
        </p:blipFill>
        <p:spPr bwMode="auto">
          <a:xfrm>
            <a:off x="66698" y="4818856"/>
            <a:ext cx="2201046" cy="1716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6" name="Picture 2">
            <a:extLst>
              <a:ext uri="{FF2B5EF4-FFF2-40B4-BE49-F238E27FC236}">
                <a16:creationId xmlns:a16="http://schemas.microsoft.com/office/drawing/2014/main" id="{20723E9E-F8C9-84A7-91E9-6D9DC7E446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5924444"/>
            <a:ext cx="3295650"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a:extLst>
              <a:ext uri="{FF2B5EF4-FFF2-40B4-BE49-F238E27FC236}">
                <a16:creationId xmlns:a16="http://schemas.microsoft.com/office/drawing/2014/main" id="{1D66CC1B-1ED2-2580-6FBE-421AD49C35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143000"/>
            <a:ext cx="9144000" cy="416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a:extLst>
              <a:ext uri="{FF2B5EF4-FFF2-40B4-BE49-F238E27FC236}">
                <a16:creationId xmlns:a16="http://schemas.microsoft.com/office/drawing/2014/main" id="{1D74E830-46BC-5033-BC5D-A66252DB5A23}"/>
              </a:ext>
            </a:extLst>
          </p:cNvPr>
          <p:cNvSpPr/>
          <p:nvPr/>
        </p:nvSpPr>
        <p:spPr>
          <a:xfrm rot="17927582">
            <a:off x="6075363" y="2525712"/>
            <a:ext cx="1684338" cy="56356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Ellipse 11">
            <a:extLst>
              <a:ext uri="{FF2B5EF4-FFF2-40B4-BE49-F238E27FC236}">
                <a16:creationId xmlns:a16="http://schemas.microsoft.com/office/drawing/2014/main" id="{B490A481-15D4-3904-1669-59CDDA0D8B99}"/>
              </a:ext>
            </a:extLst>
          </p:cNvPr>
          <p:cNvSpPr/>
          <p:nvPr/>
        </p:nvSpPr>
        <p:spPr>
          <a:xfrm rot="1281206">
            <a:off x="5729288" y="2663825"/>
            <a:ext cx="808037" cy="55086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Ellipse 12">
            <a:extLst>
              <a:ext uri="{FF2B5EF4-FFF2-40B4-BE49-F238E27FC236}">
                <a16:creationId xmlns:a16="http://schemas.microsoft.com/office/drawing/2014/main" id="{6C0CBAD4-3C55-04DA-12C2-F2594CA28D20}"/>
              </a:ext>
            </a:extLst>
          </p:cNvPr>
          <p:cNvSpPr/>
          <p:nvPr/>
        </p:nvSpPr>
        <p:spPr>
          <a:xfrm rot="20831024">
            <a:off x="4037013" y="1897063"/>
            <a:ext cx="2109787" cy="566737"/>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4" name="Ellipse 13">
            <a:extLst>
              <a:ext uri="{FF2B5EF4-FFF2-40B4-BE49-F238E27FC236}">
                <a16:creationId xmlns:a16="http://schemas.microsoft.com/office/drawing/2014/main" id="{A6CAC8D7-863B-8C85-92E0-F71FA07F70E3}"/>
              </a:ext>
            </a:extLst>
          </p:cNvPr>
          <p:cNvSpPr/>
          <p:nvPr/>
        </p:nvSpPr>
        <p:spPr>
          <a:xfrm rot="6876407">
            <a:off x="2507456" y="4136232"/>
            <a:ext cx="1235075" cy="369888"/>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5" name="Ellipse 14">
            <a:extLst>
              <a:ext uri="{FF2B5EF4-FFF2-40B4-BE49-F238E27FC236}">
                <a16:creationId xmlns:a16="http://schemas.microsoft.com/office/drawing/2014/main" id="{0FF3EC63-F6B9-DE75-5253-F34DC28524BA}"/>
              </a:ext>
            </a:extLst>
          </p:cNvPr>
          <p:cNvSpPr/>
          <p:nvPr/>
        </p:nvSpPr>
        <p:spPr>
          <a:xfrm rot="3856343">
            <a:off x="1909763" y="1944688"/>
            <a:ext cx="703262" cy="76676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22531" name="Picture 3">
            <a:extLst>
              <a:ext uri="{FF2B5EF4-FFF2-40B4-BE49-F238E27FC236}">
                <a16:creationId xmlns:a16="http://schemas.microsoft.com/office/drawing/2014/main" id="{1B5E82EA-E607-11DC-E47A-CE91DCA54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9411" y="5875495"/>
            <a:ext cx="1400175"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Ellipse 17">
            <a:extLst>
              <a:ext uri="{FF2B5EF4-FFF2-40B4-BE49-F238E27FC236}">
                <a16:creationId xmlns:a16="http://schemas.microsoft.com/office/drawing/2014/main" id="{231DCCFA-3281-1A65-8F41-CF42BDBBF7E0}"/>
              </a:ext>
            </a:extLst>
          </p:cNvPr>
          <p:cNvSpPr/>
          <p:nvPr/>
        </p:nvSpPr>
        <p:spPr>
          <a:xfrm rot="6876407">
            <a:off x="4491037" y="4056063"/>
            <a:ext cx="1235075" cy="2032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9" name="Ellipse 18">
            <a:extLst>
              <a:ext uri="{FF2B5EF4-FFF2-40B4-BE49-F238E27FC236}">
                <a16:creationId xmlns:a16="http://schemas.microsoft.com/office/drawing/2014/main" id="{5A18078C-7546-CE18-936E-4F5EE1C0003A}"/>
              </a:ext>
            </a:extLst>
          </p:cNvPr>
          <p:cNvSpPr/>
          <p:nvPr/>
        </p:nvSpPr>
        <p:spPr>
          <a:xfrm rot="7365085">
            <a:off x="7456488" y="4506913"/>
            <a:ext cx="679450" cy="28575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3" name="Grafik 2">
            <a:extLst>
              <a:ext uri="{FF2B5EF4-FFF2-40B4-BE49-F238E27FC236}">
                <a16:creationId xmlns:a16="http://schemas.microsoft.com/office/drawing/2014/main" id="{BA92F3CD-F97C-B1F0-FB01-B051A715077D}"/>
              </a:ext>
            </a:extLst>
          </p:cNvPr>
          <p:cNvPicPr>
            <a:picLocks noChangeAspect="1"/>
          </p:cNvPicPr>
          <p:nvPr/>
        </p:nvPicPr>
        <p:blipFill>
          <a:blip r:embed="rId4"/>
          <a:srcRect l="23120" t="14285" r="9624"/>
          <a:stretch>
            <a:fillRect/>
          </a:stretch>
        </p:blipFill>
        <p:spPr>
          <a:xfrm>
            <a:off x="67656" y="4612006"/>
            <a:ext cx="2202902" cy="19451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5" grpId="0" animBg="1"/>
      <p:bldP spid="18"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8B14B-6E1E-CAD6-FC5D-782F4D0BD3C1}"/>
            </a:ext>
          </a:extLst>
        </p:cNvPr>
        <p:cNvGrpSpPr/>
        <p:nvPr/>
      </p:nvGrpSpPr>
      <p:grpSpPr>
        <a:xfrm>
          <a:off x="0" y="0"/>
          <a:ext cx="0" cy="0"/>
          <a:chOff x="0" y="0"/>
          <a:chExt cx="0" cy="0"/>
        </a:xfrm>
      </p:grpSpPr>
      <p:pic>
        <p:nvPicPr>
          <p:cNvPr id="9219" name="Picture 2">
            <a:extLst>
              <a:ext uri="{FF2B5EF4-FFF2-40B4-BE49-F238E27FC236}">
                <a16:creationId xmlns:a16="http://schemas.microsoft.com/office/drawing/2014/main" id="{75BF2A0D-C20A-12D6-AE93-260F44851E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143000"/>
            <a:ext cx="9144000" cy="416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Ellipse 11">
            <a:extLst>
              <a:ext uri="{FF2B5EF4-FFF2-40B4-BE49-F238E27FC236}">
                <a16:creationId xmlns:a16="http://schemas.microsoft.com/office/drawing/2014/main" id="{2E9CBE3A-05FA-208C-A46F-4399E0BFE42F}"/>
              </a:ext>
            </a:extLst>
          </p:cNvPr>
          <p:cNvSpPr/>
          <p:nvPr/>
        </p:nvSpPr>
        <p:spPr>
          <a:xfrm rot="2526552">
            <a:off x="6373692" y="2705230"/>
            <a:ext cx="808037" cy="55086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4" name="Ellipse 13">
            <a:extLst>
              <a:ext uri="{FF2B5EF4-FFF2-40B4-BE49-F238E27FC236}">
                <a16:creationId xmlns:a16="http://schemas.microsoft.com/office/drawing/2014/main" id="{CA9A116E-6E6F-3995-E214-A0CC7C97242B}"/>
              </a:ext>
            </a:extLst>
          </p:cNvPr>
          <p:cNvSpPr/>
          <p:nvPr/>
        </p:nvSpPr>
        <p:spPr>
          <a:xfrm>
            <a:off x="2375378" y="3336959"/>
            <a:ext cx="699019" cy="75187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5" name="Ellipse 14">
            <a:extLst>
              <a:ext uri="{FF2B5EF4-FFF2-40B4-BE49-F238E27FC236}">
                <a16:creationId xmlns:a16="http://schemas.microsoft.com/office/drawing/2014/main" id="{EC23CF0B-DDF7-7C4E-A5E9-056D8C7C3AA6}"/>
              </a:ext>
            </a:extLst>
          </p:cNvPr>
          <p:cNvSpPr/>
          <p:nvPr/>
        </p:nvSpPr>
        <p:spPr>
          <a:xfrm rot="4509028">
            <a:off x="1474176" y="2497672"/>
            <a:ext cx="703262" cy="30409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8" name="Ellipse 17">
            <a:extLst>
              <a:ext uri="{FF2B5EF4-FFF2-40B4-BE49-F238E27FC236}">
                <a16:creationId xmlns:a16="http://schemas.microsoft.com/office/drawing/2014/main" id="{D607EEFA-D05E-9A9A-C534-BFC97E679914}"/>
              </a:ext>
            </a:extLst>
          </p:cNvPr>
          <p:cNvSpPr/>
          <p:nvPr/>
        </p:nvSpPr>
        <p:spPr>
          <a:xfrm>
            <a:off x="4409833" y="3408597"/>
            <a:ext cx="699019" cy="344447"/>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5" name="Grafik 4">
            <a:extLst>
              <a:ext uri="{FF2B5EF4-FFF2-40B4-BE49-F238E27FC236}">
                <a16:creationId xmlns:a16="http://schemas.microsoft.com/office/drawing/2014/main" id="{BEC30B56-580E-8163-45C2-AFE6898F4E57}"/>
              </a:ext>
            </a:extLst>
          </p:cNvPr>
          <p:cNvPicPr>
            <a:picLocks noChangeAspect="1"/>
          </p:cNvPicPr>
          <p:nvPr/>
        </p:nvPicPr>
        <p:blipFill>
          <a:blip r:embed="rId3"/>
          <a:srcRect r="32574" b="18045"/>
          <a:stretch>
            <a:fillRect/>
          </a:stretch>
        </p:blipFill>
        <p:spPr>
          <a:xfrm>
            <a:off x="60348" y="4614523"/>
            <a:ext cx="2201046" cy="1945126"/>
          </a:xfrm>
          <a:prstGeom prst="rect">
            <a:avLst/>
          </a:prstGeom>
        </p:spPr>
      </p:pic>
      <p:sp>
        <p:nvSpPr>
          <p:cNvPr id="8" name="Ellipse 7">
            <a:extLst>
              <a:ext uri="{FF2B5EF4-FFF2-40B4-BE49-F238E27FC236}">
                <a16:creationId xmlns:a16="http://schemas.microsoft.com/office/drawing/2014/main" id="{4F0D63A0-0DDB-3653-FEE3-CFA7AB0D2521}"/>
              </a:ext>
            </a:extLst>
          </p:cNvPr>
          <p:cNvSpPr/>
          <p:nvPr/>
        </p:nvSpPr>
        <p:spPr>
          <a:xfrm rot="534379">
            <a:off x="6565640" y="3374801"/>
            <a:ext cx="1535622" cy="55086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10" name="Grafik 9">
            <a:extLst>
              <a:ext uri="{FF2B5EF4-FFF2-40B4-BE49-F238E27FC236}">
                <a16:creationId xmlns:a16="http://schemas.microsoft.com/office/drawing/2014/main" id="{D4EE8497-B04B-C222-0E34-152DE70D5015}"/>
              </a:ext>
            </a:extLst>
          </p:cNvPr>
          <p:cNvPicPr>
            <a:picLocks noChangeAspect="1"/>
          </p:cNvPicPr>
          <p:nvPr/>
        </p:nvPicPr>
        <p:blipFill>
          <a:blip r:embed="rId4"/>
          <a:stretch>
            <a:fillRect/>
          </a:stretch>
        </p:blipFill>
        <p:spPr>
          <a:xfrm>
            <a:off x="2718070" y="5792900"/>
            <a:ext cx="3814185" cy="295859"/>
          </a:xfrm>
          <a:prstGeom prst="rect">
            <a:avLst/>
          </a:prstGeom>
        </p:spPr>
      </p:pic>
    </p:spTree>
    <p:extLst>
      <p:ext uri="{BB962C8B-B14F-4D97-AF65-F5344CB8AC3E}">
        <p14:creationId xmlns:p14="http://schemas.microsoft.com/office/powerpoint/2010/main" val="2671215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8"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2">
            <a:extLst>
              <a:ext uri="{FF2B5EF4-FFF2-40B4-BE49-F238E27FC236}">
                <a16:creationId xmlns:a16="http://schemas.microsoft.com/office/drawing/2014/main" id="{C6415137-D1ED-8808-45A9-1CA5889FD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1413"/>
            <a:ext cx="9144000" cy="416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4" name="Picture 2">
            <a:extLst>
              <a:ext uri="{FF2B5EF4-FFF2-40B4-BE49-F238E27FC236}">
                <a16:creationId xmlns:a16="http://schemas.microsoft.com/office/drawing/2014/main" id="{5F3E6645-8440-F6AB-4D36-B30EB7385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6050" y="5938838"/>
            <a:ext cx="2762250"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lipse 2">
            <a:extLst>
              <a:ext uri="{FF2B5EF4-FFF2-40B4-BE49-F238E27FC236}">
                <a16:creationId xmlns:a16="http://schemas.microsoft.com/office/drawing/2014/main" id="{8AEB76E6-86CA-7324-B40B-31EDA8D05134}"/>
              </a:ext>
            </a:extLst>
          </p:cNvPr>
          <p:cNvSpPr/>
          <p:nvPr/>
        </p:nvSpPr>
        <p:spPr>
          <a:xfrm>
            <a:off x="1476375" y="2276475"/>
            <a:ext cx="215900" cy="4318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1" name="Ellipse 20">
            <a:extLst>
              <a:ext uri="{FF2B5EF4-FFF2-40B4-BE49-F238E27FC236}">
                <a16:creationId xmlns:a16="http://schemas.microsoft.com/office/drawing/2014/main" id="{0835758A-A76C-15EC-75FA-7C5BB0F2274B}"/>
              </a:ext>
            </a:extLst>
          </p:cNvPr>
          <p:cNvSpPr/>
          <p:nvPr/>
        </p:nvSpPr>
        <p:spPr>
          <a:xfrm>
            <a:off x="2195513" y="2205038"/>
            <a:ext cx="674687" cy="4318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2" name="Ellipse 21">
            <a:extLst>
              <a:ext uri="{FF2B5EF4-FFF2-40B4-BE49-F238E27FC236}">
                <a16:creationId xmlns:a16="http://schemas.microsoft.com/office/drawing/2014/main" id="{E8D1D5B5-0601-27F2-B541-59D579DAE724}"/>
              </a:ext>
            </a:extLst>
          </p:cNvPr>
          <p:cNvSpPr/>
          <p:nvPr/>
        </p:nvSpPr>
        <p:spPr>
          <a:xfrm>
            <a:off x="4067175" y="1773238"/>
            <a:ext cx="674688" cy="8636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3" name="Ellipse 22">
            <a:extLst>
              <a:ext uri="{FF2B5EF4-FFF2-40B4-BE49-F238E27FC236}">
                <a16:creationId xmlns:a16="http://schemas.microsoft.com/office/drawing/2014/main" id="{7C395998-A767-EFFD-2F90-0A99BA11D5AE}"/>
              </a:ext>
            </a:extLst>
          </p:cNvPr>
          <p:cNvSpPr/>
          <p:nvPr/>
        </p:nvSpPr>
        <p:spPr>
          <a:xfrm rot="2028799">
            <a:off x="6950075" y="2039938"/>
            <a:ext cx="674688" cy="1112837"/>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pic>
        <p:nvPicPr>
          <p:cNvPr id="5" name="Grafik 4">
            <a:extLst>
              <a:ext uri="{FF2B5EF4-FFF2-40B4-BE49-F238E27FC236}">
                <a16:creationId xmlns:a16="http://schemas.microsoft.com/office/drawing/2014/main" id="{80814544-CE1F-95FF-4131-BE68A3C39AAC}"/>
              </a:ext>
            </a:extLst>
          </p:cNvPr>
          <p:cNvPicPr>
            <a:picLocks noChangeAspect="1"/>
          </p:cNvPicPr>
          <p:nvPr/>
        </p:nvPicPr>
        <p:blipFill>
          <a:blip r:embed="rId4"/>
          <a:srcRect l="24984" r="6099"/>
          <a:stretch>
            <a:fillRect/>
          </a:stretch>
        </p:blipFill>
        <p:spPr>
          <a:xfrm>
            <a:off x="107504" y="4607207"/>
            <a:ext cx="2201047" cy="19451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22" grpId="0" animBg="1"/>
      <p:bldP spid="23" grpId="0" animBg="1"/>
    </p:bldLst>
  </p:timing>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254</Words>
  <Application>Microsoft Office PowerPoint</Application>
  <PresentationFormat>Bildschirmpräsentation (4:3)</PresentationFormat>
  <Paragraphs>33</Paragraphs>
  <Slides>10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Calibri</vt:lpstr>
      <vt:lpstr>Syntax LT Std</vt:lpstr>
      <vt:lpstr>Larissa</vt:lpstr>
      <vt:lpstr>Gunsträume und Ungunsträume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217</cp:revision>
  <dcterms:created xsi:type="dcterms:W3CDTF">2013-10-08T07:58:50Z</dcterms:created>
  <dcterms:modified xsi:type="dcterms:W3CDTF">2026-01-12T12:38:20Z</dcterms:modified>
</cp:coreProperties>
</file>