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Österreichs Beitritt zur EU</a:t>
            </a:r>
          </a:p>
        </p:txBody>
      </p:sp>
      <p:sp>
        <p:nvSpPr>
          <p:cNvPr id="3" name="Pfeil nach unten 2">
            <a:extLst>
              <a:ext uri="{FF2B5EF4-FFF2-40B4-BE49-F238E27FC236}">
                <a16:creationId xmlns:a16="http://schemas.microsoft.com/office/drawing/2014/main" id="{0290D792-EEE9-F25B-B65C-A5807AC1144D}"/>
              </a:ext>
            </a:extLst>
          </p:cNvPr>
          <p:cNvSpPr>
            <a:spLocks noChangeArrowheads="1"/>
          </p:cNvSpPr>
          <p:nvPr/>
        </p:nvSpPr>
        <p:spPr bwMode="auto">
          <a:xfrm>
            <a:off x="4410583" y="2235109"/>
            <a:ext cx="250825" cy="431800"/>
          </a:xfrm>
          <a:prstGeom prst="downArrow">
            <a:avLst>
              <a:gd name="adj1" fmla="val 50000"/>
              <a:gd name="adj2" fmla="val 50004"/>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 name="Text Box 10">
            <a:extLst>
              <a:ext uri="{FF2B5EF4-FFF2-40B4-BE49-F238E27FC236}">
                <a16:creationId xmlns:a16="http://schemas.microsoft.com/office/drawing/2014/main" id="{DEE85314-BD0C-0E53-9D2E-68593D69606E}"/>
              </a:ext>
            </a:extLst>
          </p:cNvPr>
          <p:cNvSpPr>
            <a:spLocks noChangeArrowheads="1"/>
          </p:cNvSpPr>
          <p:nvPr/>
        </p:nvSpPr>
        <p:spPr bwMode="auto">
          <a:xfrm>
            <a:off x="647414" y="4349895"/>
            <a:ext cx="7777162" cy="578882"/>
          </a:xfrm>
          <a:prstGeom prst="roundRect">
            <a:avLst>
              <a:gd name="adj" fmla="val 16667"/>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1. Jänner 1995: EU-Beitritt</a:t>
            </a:r>
          </a:p>
        </p:txBody>
      </p:sp>
      <p:sp>
        <p:nvSpPr>
          <p:cNvPr id="5" name="Text Box 10">
            <a:extLst>
              <a:ext uri="{FF2B5EF4-FFF2-40B4-BE49-F238E27FC236}">
                <a16:creationId xmlns:a16="http://schemas.microsoft.com/office/drawing/2014/main" id="{44C0BA25-09D0-D681-3AB0-CF264E5AE037}"/>
              </a:ext>
            </a:extLst>
          </p:cNvPr>
          <p:cNvSpPr txBox="1">
            <a:spLocks noChangeArrowheads="1"/>
          </p:cNvSpPr>
          <p:nvPr/>
        </p:nvSpPr>
        <p:spPr bwMode="auto">
          <a:xfrm>
            <a:off x="1970249" y="1643590"/>
            <a:ext cx="51314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Diskussionen über Für und Wider</a:t>
            </a:r>
          </a:p>
        </p:txBody>
      </p:sp>
      <p:sp>
        <p:nvSpPr>
          <p:cNvPr id="6" name="Pfeil nach unten 2">
            <a:extLst>
              <a:ext uri="{FF2B5EF4-FFF2-40B4-BE49-F238E27FC236}">
                <a16:creationId xmlns:a16="http://schemas.microsoft.com/office/drawing/2014/main" id="{7C9C4D5A-C428-1302-791C-EA5E33C0C149}"/>
              </a:ext>
            </a:extLst>
          </p:cNvPr>
          <p:cNvSpPr>
            <a:spLocks noChangeArrowheads="1"/>
          </p:cNvSpPr>
          <p:nvPr/>
        </p:nvSpPr>
        <p:spPr bwMode="auto">
          <a:xfrm>
            <a:off x="4410583" y="3684864"/>
            <a:ext cx="250825" cy="431800"/>
          </a:xfrm>
          <a:prstGeom prst="downArrow">
            <a:avLst>
              <a:gd name="adj1" fmla="val 50000"/>
              <a:gd name="adj2" fmla="val 50004"/>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Text Box 10">
            <a:extLst>
              <a:ext uri="{FF2B5EF4-FFF2-40B4-BE49-F238E27FC236}">
                <a16:creationId xmlns:a16="http://schemas.microsoft.com/office/drawing/2014/main" id="{2C8D8AFD-3282-48EA-78B4-166CB739D2C3}"/>
              </a:ext>
            </a:extLst>
          </p:cNvPr>
          <p:cNvSpPr txBox="1">
            <a:spLocks noChangeArrowheads="1"/>
          </p:cNvSpPr>
          <p:nvPr/>
        </p:nvSpPr>
        <p:spPr bwMode="auto">
          <a:xfrm>
            <a:off x="1987326" y="2715693"/>
            <a:ext cx="513149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12. Juni 1994: Volksabstimmung</a:t>
            </a:r>
          </a:p>
          <a:p>
            <a:pPr algn="ctr" eaLnBrk="1" hangingPunct="1"/>
            <a:r>
              <a:rPr lang="de-DE" altLang="de-DE" sz="2800" dirty="0">
                <a:solidFill>
                  <a:srgbClr val="333333"/>
                </a:solidFill>
                <a:latin typeface="Calibri" panose="020F0502020204030204" pitchFamily="34" charset="0"/>
              </a:rPr>
              <a:t>ca. 2/3 für EU-Beitritt</a:t>
            </a:r>
          </a:p>
        </p:txBody>
      </p:sp>
      <p:sp>
        <p:nvSpPr>
          <p:cNvPr id="8" name="Pfeil nach unten 2">
            <a:extLst>
              <a:ext uri="{FF2B5EF4-FFF2-40B4-BE49-F238E27FC236}">
                <a16:creationId xmlns:a16="http://schemas.microsoft.com/office/drawing/2014/main" id="{03C9AD06-6706-DF06-723D-9AFD6A8AE20F}"/>
              </a:ext>
            </a:extLst>
          </p:cNvPr>
          <p:cNvSpPr>
            <a:spLocks noChangeArrowheads="1"/>
          </p:cNvSpPr>
          <p:nvPr/>
        </p:nvSpPr>
        <p:spPr bwMode="auto">
          <a:xfrm>
            <a:off x="4410582" y="5093267"/>
            <a:ext cx="250825" cy="431800"/>
          </a:xfrm>
          <a:prstGeom prst="downArrow">
            <a:avLst>
              <a:gd name="adj1" fmla="val 50000"/>
              <a:gd name="adj2" fmla="val 50004"/>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a:extLst>
              <a:ext uri="{FF2B5EF4-FFF2-40B4-BE49-F238E27FC236}">
                <a16:creationId xmlns:a16="http://schemas.microsoft.com/office/drawing/2014/main" id="{FA28D140-9C37-1D6B-6D05-0037F9D2D890}"/>
              </a:ext>
            </a:extLst>
          </p:cNvPr>
          <p:cNvSpPr txBox="1">
            <a:spLocks noChangeArrowheads="1"/>
          </p:cNvSpPr>
          <p:nvPr/>
        </p:nvSpPr>
        <p:spPr bwMode="auto">
          <a:xfrm>
            <a:off x="1970249" y="5606926"/>
            <a:ext cx="51314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2002: Euro als neue Währung</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6" grpId="0" animBg="1"/>
      <p:bldP spid="7" grpId="0"/>
      <p:bldP spid="8" grpId="0" animBg="1"/>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„Österreichs Beitritt zur EU“ auf den Seiten 94 </a:t>
            </a:r>
            <a:r>
              <a:rPr lang="de-DE" altLang="de-DE" sz="1100" b="0">
                <a:solidFill>
                  <a:schemeClr val="tx1"/>
                </a:solidFill>
                <a:latin typeface="Arial" charset="0"/>
                <a:cs typeface="Arial" charset="0"/>
              </a:rPr>
              <a:t>bis 95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204</Words>
  <Application>Microsoft Office PowerPoint</Application>
  <PresentationFormat>Bildschirmpräsentation (4:3)</PresentationFormat>
  <Paragraphs>25</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2025-03-29T17:46:57Z</dcterms:modified>
</cp:coreProperties>
</file>