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
  </p:notesMasterIdLst>
  <p:handoutMasterIdLst>
    <p:handoutMasterId r:id="rId6"/>
  </p:handoutMasterIdLst>
  <p:sldIdLst>
    <p:sldId id="293" r:id="rId2"/>
    <p:sldId id="294" r:id="rId3"/>
    <p:sldId id="292" r:id="rId4"/>
  </p:sldIdLst>
  <p:sldSz cx="9144000" cy="6858000" type="screen4x3"/>
  <p:notesSz cx="6858000" cy="9144000"/>
  <p:defaultTextStyle>
    <a:defPPr>
      <a:defRPr lang="de-DE"/>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886">
          <p15:clr>
            <a:srgbClr val="A4A3A4"/>
          </p15:clr>
        </p15:guide>
        <p15:guide id="2" pos="24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FF9933"/>
    <a:srgbClr val="0A0A0A"/>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56" autoAdjust="0"/>
    <p:restoredTop sz="94545" autoAdjust="0"/>
  </p:normalViewPr>
  <p:slideViewPr>
    <p:cSldViewPr>
      <p:cViewPr varScale="1">
        <p:scale>
          <a:sx n="109" d="100"/>
          <a:sy n="109" d="100"/>
        </p:scale>
        <p:origin x="1662" y="114"/>
      </p:cViewPr>
      <p:guideLst>
        <p:guide orient="horz" pos="2886"/>
        <p:guide pos="249"/>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3" d="100"/>
          <a:sy n="83" d="100"/>
        </p:scale>
        <p:origin x="-2040"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86AF3443-C57D-7969-2564-1A46C99F5611}"/>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de-AT"/>
          </a:p>
        </p:txBody>
      </p:sp>
      <p:sp>
        <p:nvSpPr>
          <p:cNvPr id="3" name="Datumsplatzhalter 2">
            <a:extLst>
              <a:ext uri="{FF2B5EF4-FFF2-40B4-BE49-F238E27FC236}">
                <a16:creationId xmlns:a16="http://schemas.microsoft.com/office/drawing/2014/main" id="{98C67E95-BA7F-BAF5-75DF-0C6311CB6895}"/>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1150768-17A7-44D4-824D-F1FEE3F85794}" type="datetimeFigureOut">
              <a:rPr lang="de-AT"/>
              <a:pPr>
                <a:defRPr/>
              </a:pPr>
              <a:t>20.01.2023</a:t>
            </a:fld>
            <a:endParaRPr lang="de-AT"/>
          </a:p>
        </p:txBody>
      </p:sp>
      <p:sp>
        <p:nvSpPr>
          <p:cNvPr id="4" name="Fußzeilenplatzhalter 3">
            <a:extLst>
              <a:ext uri="{FF2B5EF4-FFF2-40B4-BE49-F238E27FC236}">
                <a16:creationId xmlns:a16="http://schemas.microsoft.com/office/drawing/2014/main" id="{A3E74C7D-0174-B962-2AC9-371BBE0D6CD0}"/>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de-AT"/>
          </a:p>
        </p:txBody>
      </p:sp>
      <p:sp>
        <p:nvSpPr>
          <p:cNvPr id="5" name="Foliennummernplatzhalter 4">
            <a:extLst>
              <a:ext uri="{FF2B5EF4-FFF2-40B4-BE49-F238E27FC236}">
                <a16:creationId xmlns:a16="http://schemas.microsoft.com/office/drawing/2014/main" id="{1B8407C3-BC40-0BF5-3F0E-20747D276819}"/>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ED4CA793-9317-4AF9-9D7F-5E6DB131AE14}" type="slidenum">
              <a:rPr lang="de-AT" altLang="de-DE"/>
              <a:pPr/>
              <a:t>‹Nr.›</a:t>
            </a:fld>
            <a:endParaRPr lang="de-AT" altLang="de-DE"/>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8F53ED71-1E60-4971-1577-2A2FDA1770AF}"/>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de-AT"/>
          </a:p>
        </p:txBody>
      </p:sp>
      <p:sp>
        <p:nvSpPr>
          <p:cNvPr id="3" name="Datumsplatzhalter 2">
            <a:extLst>
              <a:ext uri="{FF2B5EF4-FFF2-40B4-BE49-F238E27FC236}">
                <a16:creationId xmlns:a16="http://schemas.microsoft.com/office/drawing/2014/main" id="{119BA4E1-201D-8BC6-32DD-2CB93B5F6985}"/>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6372E357-AEFE-4EE1-95D6-72C50D0FE8C9}" type="datetimeFigureOut">
              <a:rPr lang="de-AT"/>
              <a:pPr>
                <a:defRPr/>
              </a:pPr>
              <a:t>20.01.2023</a:t>
            </a:fld>
            <a:endParaRPr lang="de-AT"/>
          </a:p>
        </p:txBody>
      </p:sp>
      <p:sp>
        <p:nvSpPr>
          <p:cNvPr id="4" name="Folienbildplatzhalter 3">
            <a:extLst>
              <a:ext uri="{FF2B5EF4-FFF2-40B4-BE49-F238E27FC236}">
                <a16:creationId xmlns:a16="http://schemas.microsoft.com/office/drawing/2014/main" id="{1FE40FDC-B736-54C0-AF4E-82A173A83923}"/>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de-AT" noProof="0"/>
          </a:p>
        </p:txBody>
      </p:sp>
      <p:sp>
        <p:nvSpPr>
          <p:cNvPr id="5" name="Notizenplatzhalter 4">
            <a:extLst>
              <a:ext uri="{FF2B5EF4-FFF2-40B4-BE49-F238E27FC236}">
                <a16:creationId xmlns:a16="http://schemas.microsoft.com/office/drawing/2014/main" id="{91CB968E-6235-5019-5996-B15A384C6609}"/>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de-AT" noProof="0"/>
          </a:p>
        </p:txBody>
      </p:sp>
      <p:sp>
        <p:nvSpPr>
          <p:cNvPr id="6" name="Fußzeilenplatzhalter 5">
            <a:extLst>
              <a:ext uri="{FF2B5EF4-FFF2-40B4-BE49-F238E27FC236}">
                <a16:creationId xmlns:a16="http://schemas.microsoft.com/office/drawing/2014/main" id="{8CDD692D-75B2-7221-377E-3C03E784C13B}"/>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de-AT"/>
          </a:p>
        </p:txBody>
      </p:sp>
      <p:sp>
        <p:nvSpPr>
          <p:cNvPr id="7" name="Foliennummernplatzhalter 6">
            <a:extLst>
              <a:ext uri="{FF2B5EF4-FFF2-40B4-BE49-F238E27FC236}">
                <a16:creationId xmlns:a16="http://schemas.microsoft.com/office/drawing/2014/main" id="{8B5BC0C2-8B8E-BC34-8384-BAC3B8A30E5A}"/>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D5911843-0C00-45D8-8AF4-D4D7598DDEB4}" type="slidenum">
              <a:rPr lang="de-AT" altLang="de-DE"/>
              <a:pPr/>
              <a:t>‹Nr.›</a:t>
            </a:fld>
            <a:endParaRPr lang="de-AT" alt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16" name="Textplatzhalter 2"/>
          <p:cNvSpPr>
            <a:spLocks noGrp="1"/>
          </p:cNvSpPr>
          <p:nvPr>
            <p:ph type="body" idx="1"/>
          </p:nvPr>
        </p:nvSpPr>
        <p:spPr>
          <a:xfrm>
            <a:off x="683568" y="1628800"/>
            <a:ext cx="1954560" cy="474066"/>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de-DE" dirty="0"/>
          </a:p>
        </p:txBody>
      </p:sp>
    </p:spTree>
    <p:extLst>
      <p:ext uri="{BB962C8B-B14F-4D97-AF65-F5344CB8AC3E}">
        <p14:creationId xmlns:p14="http://schemas.microsoft.com/office/powerpoint/2010/main" val="3704856444"/>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306388" y="893763"/>
            <a:ext cx="8229600" cy="677862"/>
          </a:xfrm>
          <a:prstGeom prst="rect">
            <a:avLst/>
          </a:prstGeom>
        </p:spPr>
        <p:txBody>
          <a:bodyPr/>
          <a:lstStyle/>
          <a:p>
            <a:r>
              <a:rPr lang="de-DE"/>
              <a:t>Titelmasterformat durch Klicken bearbeiten</a:t>
            </a:r>
            <a:endParaRPr lang="de-AT"/>
          </a:p>
        </p:txBody>
      </p:sp>
      <p:sp>
        <p:nvSpPr>
          <p:cNvPr id="3" name="Vertikaler Textplatzhalter 2"/>
          <p:cNvSpPr>
            <a:spLocks noGrp="1"/>
          </p:cNvSpPr>
          <p:nvPr>
            <p:ph type="body" orient="vert" idx="1"/>
          </p:nvPr>
        </p:nvSpPr>
        <p:spPr>
          <a:xfrm>
            <a:off x="323850" y="2060575"/>
            <a:ext cx="8229600" cy="4083050"/>
          </a:xfrm>
          <a:prstGeom prst="rect">
            <a:avLst/>
          </a:prstGeo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4D178CA2-85BC-48FE-6A98-6AD463F43049}"/>
              </a:ext>
            </a:extLst>
          </p:cNvPr>
          <p:cNvSpPr>
            <a:spLocks noGrp="1"/>
          </p:cNvSpPr>
          <p:nvPr>
            <p:ph type="dt" sz="half" idx="10"/>
          </p:nvPr>
        </p:nvSpPr>
        <p:spPr>
          <a:xfrm>
            <a:off x="457200" y="6356350"/>
            <a:ext cx="2133600" cy="365125"/>
          </a:xfrm>
          <a:prstGeom prst="rect">
            <a:avLst/>
          </a:prstGeom>
        </p:spPr>
        <p:txBody>
          <a:bodyPr/>
          <a:lstStyle>
            <a:lvl1pPr>
              <a:defRPr/>
            </a:lvl1pPr>
          </a:lstStyle>
          <a:p>
            <a:pPr>
              <a:defRPr/>
            </a:pPr>
            <a:fld id="{3C2E482D-042A-404E-8057-6F72FB92CB8A}" type="datetimeFigureOut">
              <a:rPr lang="de-AT"/>
              <a:pPr>
                <a:defRPr/>
              </a:pPr>
              <a:t>20.01.2023</a:t>
            </a:fld>
            <a:endParaRPr lang="de-AT"/>
          </a:p>
        </p:txBody>
      </p:sp>
      <p:sp>
        <p:nvSpPr>
          <p:cNvPr id="5" name="Fußzeilenplatzhalter 4">
            <a:extLst>
              <a:ext uri="{FF2B5EF4-FFF2-40B4-BE49-F238E27FC236}">
                <a16:creationId xmlns:a16="http://schemas.microsoft.com/office/drawing/2014/main" id="{55456294-FB81-AE9B-9984-FCA0D15B3E62}"/>
              </a:ext>
            </a:extLst>
          </p:cNvPr>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de-AT"/>
          </a:p>
        </p:txBody>
      </p:sp>
      <p:sp>
        <p:nvSpPr>
          <p:cNvPr id="6" name="Foliennummernplatzhalter 5">
            <a:extLst>
              <a:ext uri="{FF2B5EF4-FFF2-40B4-BE49-F238E27FC236}">
                <a16:creationId xmlns:a16="http://schemas.microsoft.com/office/drawing/2014/main" id="{F0FA2353-C9F6-27AF-F681-D28ED2D4BA29}"/>
              </a:ext>
            </a:extLst>
          </p:cNvPr>
          <p:cNvSpPr>
            <a:spLocks noGrp="1"/>
          </p:cNvSpPr>
          <p:nvPr>
            <p:ph type="sldNum" sz="quarter" idx="12"/>
          </p:nvPr>
        </p:nvSpPr>
        <p:spPr>
          <a:xfrm>
            <a:off x="6553200" y="6356350"/>
            <a:ext cx="2133600" cy="365125"/>
          </a:xfrm>
          <a:prstGeom prst="rect">
            <a:avLst/>
          </a:prstGeom>
        </p:spPr>
        <p:txBody>
          <a:bodyPr/>
          <a:lstStyle>
            <a:lvl1pPr>
              <a:defRPr/>
            </a:lvl1pPr>
          </a:lstStyle>
          <a:p>
            <a:fld id="{FC43F14E-D368-4624-8179-76170B7F50FE}" type="slidenum">
              <a:rPr lang="de-AT" altLang="de-DE"/>
              <a:pPr/>
              <a:t>‹Nr.›</a:t>
            </a:fld>
            <a:endParaRPr lang="de-AT" altLang="de-DE"/>
          </a:p>
        </p:txBody>
      </p:sp>
    </p:spTree>
    <p:extLst>
      <p:ext uri="{BB962C8B-B14F-4D97-AF65-F5344CB8AC3E}">
        <p14:creationId xmlns:p14="http://schemas.microsoft.com/office/powerpoint/2010/main" val="4239458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a:prstGeom prst="rect">
            <a:avLst/>
          </a:prstGeom>
        </p:spPr>
        <p:txBody>
          <a:bodyPr vert="eaVert"/>
          <a:lstStyle/>
          <a:p>
            <a:r>
              <a:rPr lang="de-DE"/>
              <a:t>Titelmasterformat durch Klicken bearbeiten</a:t>
            </a:r>
            <a:endParaRPr lang="de-AT"/>
          </a:p>
        </p:txBody>
      </p:sp>
      <p:sp>
        <p:nvSpPr>
          <p:cNvPr id="3" name="Vertikaler Textplatzhalter 2"/>
          <p:cNvSpPr>
            <a:spLocks noGrp="1"/>
          </p:cNvSpPr>
          <p:nvPr>
            <p:ph type="body" orient="vert" idx="1"/>
          </p:nvPr>
        </p:nvSpPr>
        <p:spPr>
          <a:xfrm>
            <a:off x="457200" y="274638"/>
            <a:ext cx="6019800" cy="5851525"/>
          </a:xfrm>
          <a:prstGeom prst="rect">
            <a:avLst/>
          </a:prstGeo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E80754AA-1731-2EB9-ACE1-0501A368E101}"/>
              </a:ext>
            </a:extLst>
          </p:cNvPr>
          <p:cNvSpPr>
            <a:spLocks noGrp="1"/>
          </p:cNvSpPr>
          <p:nvPr>
            <p:ph type="dt" sz="half" idx="10"/>
          </p:nvPr>
        </p:nvSpPr>
        <p:spPr>
          <a:xfrm>
            <a:off x="457200" y="6356350"/>
            <a:ext cx="2133600" cy="365125"/>
          </a:xfrm>
          <a:prstGeom prst="rect">
            <a:avLst/>
          </a:prstGeom>
        </p:spPr>
        <p:txBody>
          <a:bodyPr/>
          <a:lstStyle>
            <a:lvl1pPr>
              <a:defRPr/>
            </a:lvl1pPr>
          </a:lstStyle>
          <a:p>
            <a:pPr>
              <a:defRPr/>
            </a:pPr>
            <a:fld id="{C88DD2A0-BDFD-4E9B-9E35-4548679F1105}" type="datetimeFigureOut">
              <a:rPr lang="de-AT"/>
              <a:pPr>
                <a:defRPr/>
              </a:pPr>
              <a:t>20.01.2023</a:t>
            </a:fld>
            <a:endParaRPr lang="de-AT"/>
          </a:p>
        </p:txBody>
      </p:sp>
      <p:sp>
        <p:nvSpPr>
          <p:cNvPr id="5" name="Fußzeilenplatzhalter 4">
            <a:extLst>
              <a:ext uri="{FF2B5EF4-FFF2-40B4-BE49-F238E27FC236}">
                <a16:creationId xmlns:a16="http://schemas.microsoft.com/office/drawing/2014/main" id="{95F20C61-90C4-296A-21CA-A103A4B9CE2B}"/>
              </a:ext>
            </a:extLst>
          </p:cNvPr>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de-AT"/>
          </a:p>
        </p:txBody>
      </p:sp>
      <p:sp>
        <p:nvSpPr>
          <p:cNvPr id="6" name="Foliennummernplatzhalter 5">
            <a:extLst>
              <a:ext uri="{FF2B5EF4-FFF2-40B4-BE49-F238E27FC236}">
                <a16:creationId xmlns:a16="http://schemas.microsoft.com/office/drawing/2014/main" id="{E4AD3C48-B393-0333-C268-11C70BBA5437}"/>
              </a:ext>
            </a:extLst>
          </p:cNvPr>
          <p:cNvSpPr>
            <a:spLocks noGrp="1"/>
          </p:cNvSpPr>
          <p:nvPr>
            <p:ph type="sldNum" sz="quarter" idx="12"/>
          </p:nvPr>
        </p:nvSpPr>
        <p:spPr>
          <a:xfrm>
            <a:off x="6553200" y="6356350"/>
            <a:ext cx="2133600" cy="365125"/>
          </a:xfrm>
          <a:prstGeom prst="rect">
            <a:avLst/>
          </a:prstGeom>
        </p:spPr>
        <p:txBody>
          <a:bodyPr/>
          <a:lstStyle>
            <a:lvl1pPr>
              <a:defRPr/>
            </a:lvl1pPr>
          </a:lstStyle>
          <a:p>
            <a:fld id="{FF77FFDA-AA19-4C94-8CB3-03EB0642E5AC}" type="slidenum">
              <a:rPr lang="de-AT" altLang="de-DE"/>
              <a:pPr/>
              <a:t>‹Nr.›</a:t>
            </a:fld>
            <a:endParaRPr lang="de-AT" altLang="de-DE"/>
          </a:p>
        </p:txBody>
      </p:sp>
    </p:spTree>
    <p:extLst>
      <p:ext uri="{BB962C8B-B14F-4D97-AF65-F5344CB8AC3E}">
        <p14:creationId xmlns:p14="http://schemas.microsoft.com/office/powerpoint/2010/main" val="2207340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773832"/>
            <a:ext cx="8229600" cy="1143000"/>
          </a:xfrm>
          <a:prstGeom prst="rect">
            <a:avLst/>
          </a:prstGeom>
        </p:spPr>
        <p:txBody>
          <a:bodyPr/>
          <a:lstStyle/>
          <a:p>
            <a:r>
              <a:rPr lang="de-DE" dirty="0"/>
              <a:t>Titelmasterformat durch Klicken bearbeiten</a:t>
            </a:r>
            <a:endParaRPr lang="de-AT" dirty="0"/>
          </a:p>
        </p:txBody>
      </p:sp>
      <p:sp>
        <p:nvSpPr>
          <p:cNvPr id="3" name="Inhaltsplatzhalter 2"/>
          <p:cNvSpPr>
            <a:spLocks noGrp="1"/>
          </p:cNvSpPr>
          <p:nvPr>
            <p:ph idx="1"/>
          </p:nvPr>
        </p:nvSpPr>
        <p:spPr>
          <a:xfrm>
            <a:off x="323850" y="2060575"/>
            <a:ext cx="8229600" cy="4083050"/>
          </a:xfrm>
          <a:prstGeom prst="rect">
            <a:avLst/>
          </a:prstGeo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4" name="Datumsplatzhalter 3">
            <a:extLst>
              <a:ext uri="{FF2B5EF4-FFF2-40B4-BE49-F238E27FC236}">
                <a16:creationId xmlns:a16="http://schemas.microsoft.com/office/drawing/2014/main" id="{87F79277-11E8-B752-E7B1-FF0AD590C040}"/>
              </a:ext>
            </a:extLst>
          </p:cNvPr>
          <p:cNvSpPr>
            <a:spLocks noGrp="1"/>
          </p:cNvSpPr>
          <p:nvPr>
            <p:ph type="dt" sz="half" idx="10"/>
          </p:nvPr>
        </p:nvSpPr>
        <p:spPr>
          <a:xfrm>
            <a:off x="457200" y="6356350"/>
            <a:ext cx="2133600" cy="365125"/>
          </a:xfrm>
          <a:prstGeom prst="rect">
            <a:avLst/>
          </a:prstGeom>
        </p:spPr>
        <p:txBody>
          <a:bodyPr/>
          <a:lstStyle>
            <a:lvl1pPr>
              <a:defRPr/>
            </a:lvl1pPr>
          </a:lstStyle>
          <a:p>
            <a:pPr>
              <a:defRPr/>
            </a:pPr>
            <a:fld id="{541D8ECD-C3B6-40A9-90EA-4264FBBF62CF}" type="datetimeFigureOut">
              <a:rPr lang="de-AT"/>
              <a:pPr>
                <a:defRPr/>
              </a:pPr>
              <a:t>20.01.2023</a:t>
            </a:fld>
            <a:endParaRPr lang="de-AT"/>
          </a:p>
        </p:txBody>
      </p:sp>
      <p:sp>
        <p:nvSpPr>
          <p:cNvPr id="5" name="Fußzeilenplatzhalter 4">
            <a:extLst>
              <a:ext uri="{FF2B5EF4-FFF2-40B4-BE49-F238E27FC236}">
                <a16:creationId xmlns:a16="http://schemas.microsoft.com/office/drawing/2014/main" id="{09A53A36-1308-7F72-0CE0-C7A9ED24815E}"/>
              </a:ext>
            </a:extLst>
          </p:cNvPr>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de-AT"/>
          </a:p>
        </p:txBody>
      </p:sp>
      <p:sp>
        <p:nvSpPr>
          <p:cNvPr id="6" name="Foliennummernplatzhalter 5">
            <a:extLst>
              <a:ext uri="{FF2B5EF4-FFF2-40B4-BE49-F238E27FC236}">
                <a16:creationId xmlns:a16="http://schemas.microsoft.com/office/drawing/2014/main" id="{ADFEC2B3-76C8-3239-865C-5133274DDE61}"/>
              </a:ext>
            </a:extLst>
          </p:cNvPr>
          <p:cNvSpPr>
            <a:spLocks noGrp="1"/>
          </p:cNvSpPr>
          <p:nvPr>
            <p:ph type="sldNum" sz="quarter" idx="12"/>
          </p:nvPr>
        </p:nvSpPr>
        <p:spPr>
          <a:xfrm>
            <a:off x="6553200" y="6356350"/>
            <a:ext cx="2133600" cy="365125"/>
          </a:xfrm>
          <a:prstGeom prst="rect">
            <a:avLst/>
          </a:prstGeom>
        </p:spPr>
        <p:txBody>
          <a:bodyPr/>
          <a:lstStyle>
            <a:lvl1pPr>
              <a:defRPr/>
            </a:lvl1pPr>
          </a:lstStyle>
          <a:p>
            <a:fld id="{459A47B1-7FE5-4E2E-8F23-6BA3E8D980F9}" type="slidenum">
              <a:rPr lang="de-AT" altLang="de-DE"/>
              <a:pPr/>
              <a:t>‹Nr.›</a:t>
            </a:fld>
            <a:endParaRPr lang="de-AT" altLang="de-DE"/>
          </a:p>
        </p:txBody>
      </p:sp>
    </p:spTree>
    <p:extLst>
      <p:ext uri="{BB962C8B-B14F-4D97-AF65-F5344CB8AC3E}">
        <p14:creationId xmlns:p14="http://schemas.microsoft.com/office/powerpoint/2010/main" val="4070944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de-DE"/>
              <a:t>Titelmasterformat durch Klicken bearbeiten</a:t>
            </a:r>
            <a:endParaRPr lang="de-AT"/>
          </a:p>
        </p:txBody>
      </p:sp>
      <p:sp>
        <p:nvSpPr>
          <p:cNvPr id="3" name="Textplatzhalt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a:extLst>
              <a:ext uri="{FF2B5EF4-FFF2-40B4-BE49-F238E27FC236}">
                <a16:creationId xmlns:a16="http://schemas.microsoft.com/office/drawing/2014/main" id="{452E7D45-C118-38AF-BFF4-7C863A563E3C}"/>
              </a:ext>
            </a:extLst>
          </p:cNvPr>
          <p:cNvSpPr>
            <a:spLocks noGrp="1"/>
          </p:cNvSpPr>
          <p:nvPr>
            <p:ph type="dt" sz="half" idx="10"/>
          </p:nvPr>
        </p:nvSpPr>
        <p:spPr>
          <a:xfrm>
            <a:off x="457200" y="6356350"/>
            <a:ext cx="2133600" cy="365125"/>
          </a:xfrm>
          <a:prstGeom prst="rect">
            <a:avLst/>
          </a:prstGeom>
        </p:spPr>
        <p:txBody>
          <a:bodyPr/>
          <a:lstStyle>
            <a:lvl1pPr>
              <a:defRPr/>
            </a:lvl1pPr>
          </a:lstStyle>
          <a:p>
            <a:pPr>
              <a:defRPr/>
            </a:pPr>
            <a:fld id="{A71653F4-B059-4EC5-BB98-0F68D350A504}" type="datetimeFigureOut">
              <a:rPr lang="de-AT"/>
              <a:pPr>
                <a:defRPr/>
              </a:pPr>
              <a:t>20.01.2023</a:t>
            </a:fld>
            <a:endParaRPr lang="de-AT"/>
          </a:p>
        </p:txBody>
      </p:sp>
      <p:sp>
        <p:nvSpPr>
          <p:cNvPr id="5" name="Fußzeilenplatzhalter 4">
            <a:extLst>
              <a:ext uri="{FF2B5EF4-FFF2-40B4-BE49-F238E27FC236}">
                <a16:creationId xmlns:a16="http://schemas.microsoft.com/office/drawing/2014/main" id="{D37B406F-3A14-3794-95B6-8F4424BDA591}"/>
              </a:ext>
            </a:extLst>
          </p:cNvPr>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de-AT"/>
          </a:p>
        </p:txBody>
      </p:sp>
      <p:sp>
        <p:nvSpPr>
          <p:cNvPr id="6" name="Foliennummernplatzhalter 5">
            <a:extLst>
              <a:ext uri="{FF2B5EF4-FFF2-40B4-BE49-F238E27FC236}">
                <a16:creationId xmlns:a16="http://schemas.microsoft.com/office/drawing/2014/main" id="{8C337F6E-4F3A-E7C6-BC5F-0EA0CC6EA23F}"/>
              </a:ext>
            </a:extLst>
          </p:cNvPr>
          <p:cNvSpPr>
            <a:spLocks noGrp="1"/>
          </p:cNvSpPr>
          <p:nvPr>
            <p:ph type="sldNum" sz="quarter" idx="12"/>
          </p:nvPr>
        </p:nvSpPr>
        <p:spPr>
          <a:xfrm>
            <a:off x="6553200" y="6356350"/>
            <a:ext cx="2133600" cy="365125"/>
          </a:xfrm>
          <a:prstGeom prst="rect">
            <a:avLst/>
          </a:prstGeom>
        </p:spPr>
        <p:txBody>
          <a:bodyPr/>
          <a:lstStyle>
            <a:lvl1pPr>
              <a:defRPr/>
            </a:lvl1pPr>
          </a:lstStyle>
          <a:p>
            <a:fld id="{C1F1C981-62EA-4799-A099-B6C6D0F6784B}" type="slidenum">
              <a:rPr lang="de-AT" altLang="de-DE"/>
              <a:pPr/>
              <a:t>‹Nr.›</a:t>
            </a:fld>
            <a:endParaRPr lang="de-AT" altLang="de-DE"/>
          </a:p>
        </p:txBody>
      </p:sp>
    </p:spTree>
    <p:extLst>
      <p:ext uri="{BB962C8B-B14F-4D97-AF65-F5344CB8AC3E}">
        <p14:creationId xmlns:p14="http://schemas.microsoft.com/office/powerpoint/2010/main" val="1021719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306388" y="893763"/>
            <a:ext cx="8229600" cy="677862"/>
          </a:xfrm>
          <a:prstGeom prst="rect">
            <a:avLst/>
          </a:prstGeom>
        </p:spPr>
        <p:txBody>
          <a:bodyPr/>
          <a:lstStyle/>
          <a:p>
            <a:r>
              <a:rPr lang="de-DE"/>
              <a:t>Titelmasterformat durch Klicken bearbeiten</a:t>
            </a:r>
            <a:endParaRPr lang="de-AT"/>
          </a:p>
        </p:txBody>
      </p:sp>
      <p:sp>
        <p:nvSpPr>
          <p:cNvPr id="3" name="Inhaltsplatzhalt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Datumsplatzhalter 3">
            <a:extLst>
              <a:ext uri="{FF2B5EF4-FFF2-40B4-BE49-F238E27FC236}">
                <a16:creationId xmlns:a16="http://schemas.microsoft.com/office/drawing/2014/main" id="{AE893BB2-C9D8-0B60-4699-FE9BDFA1C0E9}"/>
              </a:ext>
            </a:extLst>
          </p:cNvPr>
          <p:cNvSpPr>
            <a:spLocks noGrp="1"/>
          </p:cNvSpPr>
          <p:nvPr>
            <p:ph type="dt" sz="half" idx="10"/>
          </p:nvPr>
        </p:nvSpPr>
        <p:spPr>
          <a:xfrm>
            <a:off x="457200" y="6356350"/>
            <a:ext cx="2133600" cy="365125"/>
          </a:xfrm>
          <a:prstGeom prst="rect">
            <a:avLst/>
          </a:prstGeom>
        </p:spPr>
        <p:txBody>
          <a:bodyPr/>
          <a:lstStyle>
            <a:lvl1pPr>
              <a:defRPr/>
            </a:lvl1pPr>
          </a:lstStyle>
          <a:p>
            <a:pPr>
              <a:defRPr/>
            </a:pPr>
            <a:fld id="{5887D428-8BC6-487F-838D-B822B5C9AD61}" type="datetimeFigureOut">
              <a:rPr lang="de-AT"/>
              <a:pPr>
                <a:defRPr/>
              </a:pPr>
              <a:t>20.01.2023</a:t>
            </a:fld>
            <a:endParaRPr lang="de-AT"/>
          </a:p>
        </p:txBody>
      </p:sp>
      <p:sp>
        <p:nvSpPr>
          <p:cNvPr id="6" name="Fußzeilenplatzhalter 4">
            <a:extLst>
              <a:ext uri="{FF2B5EF4-FFF2-40B4-BE49-F238E27FC236}">
                <a16:creationId xmlns:a16="http://schemas.microsoft.com/office/drawing/2014/main" id="{080F0850-B96B-5044-8278-492698F5BBC9}"/>
              </a:ext>
            </a:extLst>
          </p:cNvPr>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de-AT"/>
          </a:p>
        </p:txBody>
      </p:sp>
      <p:sp>
        <p:nvSpPr>
          <p:cNvPr id="7" name="Foliennummernplatzhalter 5">
            <a:extLst>
              <a:ext uri="{FF2B5EF4-FFF2-40B4-BE49-F238E27FC236}">
                <a16:creationId xmlns:a16="http://schemas.microsoft.com/office/drawing/2014/main" id="{9ABF97AD-DFC6-A29E-789A-B12D78F2A3C4}"/>
              </a:ext>
            </a:extLst>
          </p:cNvPr>
          <p:cNvSpPr>
            <a:spLocks noGrp="1"/>
          </p:cNvSpPr>
          <p:nvPr>
            <p:ph type="sldNum" sz="quarter" idx="12"/>
          </p:nvPr>
        </p:nvSpPr>
        <p:spPr>
          <a:xfrm>
            <a:off x="6553200" y="6356350"/>
            <a:ext cx="2133600" cy="365125"/>
          </a:xfrm>
          <a:prstGeom prst="rect">
            <a:avLst/>
          </a:prstGeom>
        </p:spPr>
        <p:txBody>
          <a:bodyPr/>
          <a:lstStyle>
            <a:lvl1pPr>
              <a:defRPr/>
            </a:lvl1pPr>
          </a:lstStyle>
          <a:p>
            <a:fld id="{3353344A-DC0F-4503-814E-FCDF9E6E04B3}" type="slidenum">
              <a:rPr lang="de-AT" altLang="de-DE"/>
              <a:pPr/>
              <a:t>‹Nr.›</a:t>
            </a:fld>
            <a:endParaRPr lang="de-AT" altLang="de-DE"/>
          </a:p>
        </p:txBody>
      </p:sp>
    </p:spTree>
    <p:extLst>
      <p:ext uri="{BB962C8B-B14F-4D97-AF65-F5344CB8AC3E}">
        <p14:creationId xmlns:p14="http://schemas.microsoft.com/office/powerpoint/2010/main" val="3089902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306388" y="893763"/>
            <a:ext cx="8229600" cy="677862"/>
          </a:xfrm>
          <a:prstGeom prst="rect">
            <a:avLst/>
          </a:prstGeom>
        </p:spPr>
        <p:txBody>
          <a:bodyPr/>
          <a:lstStyle>
            <a:lvl1pPr>
              <a:defRPr/>
            </a:lvl1pPr>
          </a:lstStyle>
          <a:p>
            <a:r>
              <a:rPr lang="de-DE"/>
              <a:t>Titelmasterformat durch Klicken bearbeiten</a:t>
            </a:r>
            <a:endParaRPr lang="de-AT"/>
          </a:p>
        </p:txBody>
      </p:sp>
      <p:sp>
        <p:nvSpPr>
          <p:cNvPr id="3" name="Textplatzhalt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Textmasterformat bearbeiten</a:t>
            </a:r>
          </a:p>
        </p:txBody>
      </p:sp>
      <p:sp>
        <p:nvSpPr>
          <p:cNvPr id="4" name="Inhaltsplatzhalt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Textplatzhalt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7" name="Datumsplatzhalter 3">
            <a:extLst>
              <a:ext uri="{FF2B5EF4-FFF2-40B4-BE49-F238E27FC236}">
                <a16:creationId xmlns:a16="http://schemas.microsoft.com/office/drawing/2014/main" id="{291C98EB-8071-0C5B-5D20-1AF221CDFBA7}"/>
              </a:ext>
            </a:extLst>
          </p:cNvPr>
          <p:cNvSpPr>
            <a:spLocks noGrp="1"/>
          </p:cNvSpPr>
          <p:nvPr>
            <p:ph type="dt" sz="half" idx="10"/>
          </p:nvPr>
        </p:nvSpPr>
        <p:spPr>
          <a:xfrm>
            <a:off x="457200" y="6356350"/>
            <a:ext cx="2133600" cy="365125"/>
          </a:xfrm>
          <a:prstGeom prst="rect">
            <a:avLst/>
          </a:prstGeom>
        </p:spPr>
        <p:txBody>
          <a:bodyPr/>
          <a:lstStyle>
            <a:lvl1pPr>
              <a:defRPr/>
            </a:lvl1pPr>
          </a:lstStyle>
          <a:p>
            <a:pPr>
              <a:defRPr/>
            </a:pPr>
            <a:fld id="{3B09D46B-99F5-41BD-8064-2222CEAFF294}" type="datetimeFigureOut">
              <a:rPr lang="de-AT"/>
              <a:pPr>
                <a:defRPr/>
              </a:pPr>
              <a:t>20.01.2023</a:t>
            </a:fld>
            <a:endParaRPr lang="de-AT"/>
          </a:p>
        </p:txBody>
      </p:sp>
      <p:sp>
        <p:nvSpPr>
          <p:cNvPr id="8" name="Fußzeilenplatzhalter 4">
            <a:extLst>
              <a:ext uri="{FF2B5EF4-FFF2-40B4-BE49-F238E27FC236}">
                <a16:creationId xmlns:a16="http://schemas.microsoft.com/office/drawing/2014/main" id="{B63CEE12-5B57-AB64-07F3-5A426C0DD48C}"/>
              </a:ext>
            </a:extLst>
          </p:cNvPr>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de-AT"/>
          </a:p>
        </p:txBody>
      </p:sp>
      <p:sp>
        <p:nvSpPr>
          <p:cNvPr id="9" name="Foliennummernplatzhalter 5">
            <a:extLst>
              <a:ext uri="{FF2B5EF4-FFF2-40B4-BE49-F238E27FC236}">
                <a16:creationId xmlns:a16="http://schemas.microsoft.com/office/drawing/2014/main" id="{3F3A4F32-9104-9A98-389F-13488463C8EC}"/>
              </a:ext>
            </a:extLst>
          </p:cNvPr>
          <p:cNvSpPr>
            <a:spLocks noGrp="1"/>
          </p:cNvSpPr>
          <p:nvPr>
            <p:ph type="sldNum" sz="quarter" idx="12"/>
          </p:nvPr>
        </p:nvSpPr>
        <p:spPr>
          <a:xfrm>
            <a:off x="6553200" y="6356350"/>
            <a:ext cx="2133600" cy="365125"/>
          </a:xfrm>
          <a:prstGeom prst="rect">
            <a:avLst/>
          </a:prstGeom>
        </p:spPr>
        <p:txBody>
          <a:bodyPr/>
          <a:lstStyle>
            <a:lvl1pPr>
              <a:defRPr/>
            </a:lvl1pPr>
          </a:lstStyle>
          <a:p>
            <a:fld id="{9E6DCF91-E845-4CB4-B27B-F80971BC976F}" type="slidenum">
              <a:rPr lang="de-AT" altLang="de-DE"/>
              <a:pPr/>
              <a:t>‹Nr.›</a:t>
            </a:fld>
            <a:endParaRPr lang="de-AT" altLang="de-DE"/>
          </a:p>
        </p:txBody>
      </p:sp>
    </p:spTree>
    <p:extLst>
      <p:ext uri="{BB962C8B-B14F-4D97-AF65-F5344CB8AC3E}">
        <p14:creationId xmlns:p14="http://schemas.microsoft.com/office/powerpoint/2010/main" val="36592749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306388" y="893763"/>
            <a:ext cx="8229600" cy="677862"/>
          </a:xfrm>
          <a:prstGeom prst="rect">
            <a:avLst/>
          </a:prstGeom>
        </p:spPr>
        <p:txBody>
          <a:bodyPr/>
          <a:lstStyle/>
          <a:p>
            <a:r>
              <a:rPr lang="de-DE"/>
              <a:t>Titelmasterformat durch Klicken bearbeiten</a:t>
            </a:r>
            <a:endParaRPr lang="de-AT"/>
          </a:p>
        </p:txBody>
      </p:sp>
      <p:sp>
        <p:nvSpPr>
          <p:cNvPr id="3" name="Datumsplatzhalter 3">
            <a:extLst>
              <a:ext uri="{FF2B5EF4-FFF2-40B4-BE49-F238E27FC236}">
                <a16:creationId xmlns:a16="http://schemas.microsoft.com/office/drawing/2014/main" id="{6F6455A6-6E1A-2531-417F-296F9AAA2B1F}"/>
              </a:ext>
            </a:extLst>
          </p:cNvPr>
          <p:cNvSpPr>
            <a:spLocks noGrp="1"/>
          </p:cNvSpPr>
          <p:nvPr>
            <p:ph type="dt" sz="half" idx="10"/>
          </p:nvPr>
        </p:nvSpPr>
        <p:spPr>
          <a:xfrm>
            <a:off x="457200" y="6356350"/>
            <a:ext cx="2133600" cy="365125"/>
          </a:xfrm>
          <a:prstGeom prst="rect">
            <a:avLst/>
          </a:prstGeom>
        </p:spPr>
        <p:txBody>
          <a:bodyPr/>
          <a:lstStyle>
            <a:lvl1pPr>
              <a:defRPr/>
            </a:lvl1pPr>
          </a:lstStyle>
          <a:p>
            <a:pPr>
              <a:defRPr/>
            </a:pPr>
            <a:fld id="{A6082522-4F33-4C12-8800-DEEC2E64DDEC}" type="datetimeFigureOut">
              <a:rPr lang="de-AT"/>
              <a:pPr>
                <a:defRPr/>
              </a:pPr>
              <a:t>20.01.2023</a:t>
            </a:fld>
            <a:endParaRPr lang="de-AT"/>
          </a:p>
        </p:txBody>
      </p:sp>
      <p:sp>
        <p:nvSpPr>
          <p:cNvPr id="4" name="Fußzeilenplatzhalter 4">
            <a:extLst>
              <a:ext uri="{FF2B5EF4-FFF2-40B4-BE49-F238E27FC236}">
                <a16:creationId xmlns:a16="http://schemas.microsoft.com/office/drawing/2014/main" id="{6B367FBA-4BF3-46D8-AB2A-28A9822D9086}"/>
              </a:ext>
            </a:extLst>
          </p:cNvPr>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de-AT"/>
          </a:p>
        </p:txBody>
      </p:sp>
      <p:sp>
        <p:nvSpPr>
          <p:cNvPr id="5" name="Foliennummernplatzhalter 5">
            <a:extLst>
              <a:ext uri="{FF2B5EF4-FFF2-40B4-BE49-F238E27FC236}">
                <a16:creationId xmlns:a16="http://schemas.microsoft.com/office/drawing/2014/main" id="{D81411AD-30E4-41D2-9530-24E2E8CED62B}"/>
              </a:ext>
            </a:extLst>
          </p:cNvPr>
          <p:cNvSpPr>
            <a:spLocks noGrp="1"/>
          </p:cNvSpPr>
          <p:nvPr>
            <p:ph type="sldNum" sz="quarter" idx="12"/>
          </p:nvPr>
        </p:nvSpPr>
        <p:spPr>
          <a:xfrm>
            <a:off x="6553200" y="6356350"/>
            <a:ext cx="2133600" cy="365125"/>
          </a:xfrm>
          <a:prstGeom prst="rect">
            <a:avLst/>
          </a:prstGeom>
        </p:spPr>
        <p:txBody>
          <a:bodyPr/>
          <a:lstStyle>
            <a:lvl1pPr>
              <a:defRPr/>
            </a:lvl1pPr>
          </a:lstStyle>
          <a:p>
            <a:fld id="{E38D44E7-F9D7-4632-A7FE-38FD3FB5180F}" type="slidenum">
              <a:rPr lang="de-AT" altLang="de-DE"/>
              <a:pPr/>
              <a:t>‹Nr.›</a:t>
            </a:fld>
            <a:endParaRPr lang="de-AT" altLang="de-DE"/>
          </a:p>
        </p:txBody>
      </p:sp>
    </p:spTree>
    <p:extLst>
      <p:ext uri="{BB962C8B-B14F-4D97-AF65-F5344CB8AC3E}">
        <p14:creationId xmlns:p14="http://schemas.microsoft.com/office/powerpoint/2010/main" val="11357764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a:extLst>
              <a:ext uri="{FF2B5EF4-FFF2-40B4-BE49-F238E27FC236}">
                <a16:creationId xmlns:a16="http://schemas.microsoft.com/office/drawing/2014/main" id="{10B95249-3901-57C3-8476-2D9D69D79F22}"/>
              </a:ext>
            </a:extLst>
          </p:cNvPr>
          <p:cNvSpPr>
            <a:spLocks noGrp="1"/>
          </p:cNvSpPr>
          <p:nvPr>
            <p:ph type="dt" sz="half" idx="10"/>
          </p:nvPr>
        </p:nvSpPr>
        <p:spPr>
          <a:xfrm>
            <a:off x="457200" y="6356350"/>
            <a:ext cx="2133600" cy="365125"/>
          </a:xfrm>
          <a:prstGeom prst="rect">
            <a:avLst/>
          </a:prstGeom>
        </p:spPr>
        <p:txBody>
          <a:bodyPr/>
          <a:lstStyle>
            <a:lvl1pPr>
              <a:defRPr/>
            </a:lvl1pPr>
          </a:lstStyle>
          <a:p>
            <a:pPr>
              <a:defRPr/>
            </a:pPr>
            <a:fld id="{7F5621A8-7555-4103-A405-3219ECA5C19B}" type="datetimeFigureOut">
              <a:rPr lang="de-AT"/>
              <a:pPr>
                <a:defRPr/>
              </a:pPr>
              <a:t>20.01.2023</a:t>
            </a:fld>
            <a:endParaRPr lang="de-AT"/>
          </a:p>
        </p:txBody>
      </p:sp>
      <p:sp>
        <p:nvSpPr>
          <p:cNvPr id="3" name="Fußzeilenplatzhalter 4">
            <a:extLst>
              <a:ext uri="{FF2B5EF4-FFF2-40B4-BE49-F238E27FC236}">
                <a16:creationId xmlns:a16="http://schemas.microsoft.com/office/drawing/2014/main" id="{2798B02F-C7B1-F332-DB19-68D6C21CBE86}"/>
              </a:ext>
            </a:extLst>
          </p:cNvPr>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de-AT"/>
          </a:p>
        </p:txBody>
      </p:sp>
      <p:sp>
        <p:nvSpPr>
          <p:cNvPr id="4" name="Foliennummernplatzhalter 5">
            <a:extLst>
              <a:ext uri="{FF2B5EF4-FFF2-40B4-BE49-F238E27FC236}">
                <a16:creationId xmlns:a16="http://schemas.microsoft.com/office/drawing/2014/main" id="{50EF30D7-D4D1-77DD-934A-3A1698A478D4}"/>
              </a:ext>
            </a:extLst>
          </p:cNvPr>
          <p:cNvSpPr>
            <a:spLocks noGrp="1"/>
          </p:cNvSpPr>
          <p:nvPr>
            <p:ph type="sldNum" sz="quarter" idx="12"/>
          </p:nvPr>
        </p:nvSpPr>
        <p:spPr>
          <a:xfrm>
            <a:off x="6553200" y="6356350"/>
            <a:ext cx="2133600" cy="365125"/>
          </a:xfrm>
          <a:prstGeom prst="rect">
            <a:avLst/>
          </a:prstGeom>
        </p:spPr>
        <p:txBody>
          <a:bodyPr/>
          <a:lstStyle>
            <a:lvl1pPr>
              <a:defRPr/>
            </a:lvl1pPr>
          </a:lstStyle>
          <a:p>
            <a:fld id="{CC4DBCC4-254E-49CC-805D-25CA479739FF}" type="slidenum">
              <a:rPr lang="de-AT" altLang="de-DE"/>
              <a:pPr/>
              <a:t>‹Nr.›</a:t>
            </a:fld>
            <a:endParaRPr lang="de-AT" altLang="de-DE"/>
          </a:p>
        </p:txBody>
      </p:sp>
    </p:spTree>
    <p:extLst>
      <p:ext uri="{BB962C8B-B14F-4D97-AF65-F5344CB8AC3E}">
        <p14:creationId xmlns:p14="http://schemas.microsoft.com/office/powerpoint/2010/main" val="14993281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a:prstGeom prst="rect">
            <a:avLst/>
          </a:prstGeom>
        </p:spPr>
        <p:txBody>
          <a:bodyPr anchor="b"/>
          <a:lstStyle>
            <a:lvl1pPr algn="l">
              <a:defRPr sz="2000" b="1"/>
            </a:lvl1pPr>
          </a:lstStyle>
          <a:p>
            <a:r>
              <a:rPr lang="de-DE"/>
              <a:t>Titelmasterformat durch Klicken bearbeiten</a:t>
            </a:r>
            <a:endParaRPr lang="de-AT"/>
          </a:p>
        </p:txBody>
      </p:sp>
      <p:sp>
        <p:nvSpPr>
          <p:cNvPr id="3" name="Inhaltsplatzhalt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Textplatzhalt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3">
            <a:extLst>
              <a:ext uri="{FF2B5EF4-FFF2-40B4-BE49-F238E27FC236}">
                <a16:creationId xmlns:a16="http://schemas.microsoft.com/office/drawing/2014/main" id="{B218553A-212A-EA58-EA2F-0B1F93917DCE}"/>
              </a:ext>
            </a:extLst>
          </p:cNvPr>
          <p:cNvSpPr>
            <a:spLocks noGrp="1"/>
          </p:cNvSpPr>
          <p:nvPr>
            <p:ph type="dt" sz="half" idx="10"/>
          </p:nvPr>
        </p:nvSpPr>
        <p:spPr>
          <a:xfrm>
            <a:off x="457200" y="6356350"/>
            <a:ext cx="2133600" cy="365125"/>
          </a:xfrm>
          <a:prstGeom prst="rect">
            <a:avLst/>
          </a:prstGeom>
        </p:spPr>
        <p:txBody>
          <a:bodyPr/>
          <a:lstStyle>
            <a:lvl1pPr>
              <a:defRPr/>
            </a:lvl1pPr>
          </a:lstStyle>
          <a:p>
            <a:pPr>
              <a:defRPr/>
            </a:pPr>
            <a:fld id="{9A137A59-E997-4D4F-9076-26AB8CE53F07}" type="datetimeFigureOut">
              <a:rPr lang="de-AT"/>
              <a:pPr>
                <a:defRPr/>
              </a:pPr>
              <a:t>20.01.2023</a:t>
            </a:fld>
            <a:endParaRPr lang="de-AT"/>
          </a:p>
        </p:txBody>
      </p:sp>
      <p:sp>
        <p:nvSpPr>
          <p:cNvPr id="6" name="Fußzeilenplatzhalter 4">
            <a:extLst>
              <a:ext uri="{FF2B5EF4-FFF2-40B4-BE49-F238E27FC236}">
                <a16:creationId xmlns:a16="http://schemas.microsoft.com/office/drawing/2014/main" id="{06785D37-AF8B-4EF4-CD4A-190396A86A61}"/>
              </a:ext>
            </a:extLst>
          </p:cNvPr>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de-AT"/>
          </a:p>
        </p:txBody>
      </p:sp>
      <p:sp>
        <p:nvSpPr>
          <p:cNvPr id="7" name="Foliennummernplatzhalter 5">
            <a:extLst>
              <a:ext uri="{FF2B5EF4-FFF2-40B4-BE49-F238E27FC236}">
                <a16:creationId xmlns:a16="http://schemas.microsoft.com/office/drawing/2014/main" id="{B9F6668B-5984-6EA8-C21A-74A016B86A34}"/>
              </a:ext>
            </a:extLst>
          </p:cNvPr>
          <p:cNvSpPr>
            <a:spLocks noGrp="1"/>
          </p:cNvSpPr>
          <p:nvPr>
            <p:ph type="sldNum" sz="quarter" idx="12"/>
          </p:nvPr>
        </p:nvSpPr>
        <p:spPr>
          <a:xfrm>
            <a:off x="6553200" y="6356350"/>
            <a:ext cx="2133600" cy="365125"/>
          </a:xfrm>
          <a:prstGeom prst="rect">
            <a:avLst/>
          </a:prstGeom>
        </p:spPr>
        <p:txBody>
          <a:bodyPr/>
          <a:lstStyle>
            <a:lvl1pPr>
              <a:defRPr/>
            </a:lvl1pPr>
          </a:lstStyle>
          <a:p>
            <a:fld id="{83845E1B-7EA0-4A08-BA4B-AB3E32FF1670}" type="slidenum">
              <a:rPr lang="de-AT" altLang="de-DE"/>
              <a:pPr/>
              <a:t>‹Nr.›</a:t>
            </a:fld>
            <a:endParaRPr lang="de-AT" altLang="de-DE"/>
          </a:p>
        </p:txBody>
      </p:sp>
    </p:spTree>
    <p:extLst>
      <p:ext uri="{BB962C8B-B14F-4D97-AF65-F5344CB8AC3E}">
        <p14:creationId xmlns:p14="http://schemas.microsoft.com/office/powerpoint/2010/main" val="23988230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a:prstGeom prst="rect">
            <a:avLst/>
          </a:prstGeom>
        </p:spPr>
        <p:txBody>
          <a:bodyPr anchor="b"/>
          <a:lstStyle>
            <a:lvl1pPr algn="l">
              <a:defRPr sz="2000" b="1"/>
            </a:lvl1pPr>
          </a:lstStyle>
          <a:p>
            <a:r>
              <a:rPr lang="de-DE"/>
              <a:t>Titelmasterformat durch Klicken bearbeiten</a:t>
            </a:r>
            <a:endParaRPr lang="de-AT"/>
          </a:p>
        </p:txBody>
      </p:sp>
      <p:sp>
        <p:nvSpPr>
          <p:cNvPr id="3" name="Bildplatzhalter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AT" noProof="0"/>
          </a:p>
        </p:txBody>
      </p:sp>
      <p:sp>
        <p:nvSpPr>
          <p:cNvPr id="4" name="Textplatzhalt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3">
            <a:extLst>
              <a:ext uri="{FF2B5EF4-FFF2-40B4-BE49-F238E27FC236}">
                <a16:creationId xmlns:a16="http://schemas.microsoft.com/office/drawing/2014/main" id="{FCF45F3D-E51B-30F6-165E-93BDFF9DAEED}"/>
              </a:ext>
            </a:extLst>
          </p:cNvPr>
          <p:cNvSpPr>
            <a:spLocks noGrp="1"/>
          </p:cNvSpPr>
          <p:nvPr>
            <p:ph type="dt" sz="half" idx="10"/>
          </p:nvPr>
        </p:nvSpPr>
        <p:spPr>
          <a:xfrm>
            <a:off x="457200" y="6356350"/>
            <a:ext cx="2133600" cy="365125"/>
          </a:xfrm>
          <a:prstGeom prst="rect">
            <a:avLst/>
          </a:prstGeom>
        </p:spPr>
        <p:txBody>
          <a:bodyPr/>
          <a:lstStyle>
            <a:lvl1pPr>
              <a:defRPr/>
            </a:lvl1pPr>
          </a:lstStyle>
          <a:p>
            <a:pPr>
              <a:defRPr/>
            </a:pPr>
            <a:fld id="{2D463E21-B04B-46DC-954D-BBC6996814F1}" type="datetimeFigureOut">
              <a:rPr lang="de-AT"/>
              <a:pPr>
                <a:defRPr/>
              </a:pPr>
              <a:t>20.01.2023</a:t>
            </a:fld>
            <a:endParaRPr lang="de-AT"/>
          </a:p>
        </p:txBody>
      </p:sp>
      <p:sp>
        <p:nvSpPr>
          <p:cNvPr id="6" name="Fußzeilenplatzhalter 4">
            <a:extLst>
              <a:ext uri="{FF2B5EF4-FFF2-40B4-BE49-F238E27FC236}">
                <a16:creationId xmlns:a16="http://schemas.microsoft.com/office/drawing/2014/main" id="{3D3B581C-EB05-DA54-18B0-AA2888648C59}"/>
              </a:ext>
            </a:extLst>
          </p:cNvPr>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de-AT"/>
          </a:p>
        </p:txBody>
      </p:sp>
      <p:sp>
        <p:nvSpPr>
          <p:cNvPr id="7" name="Foliennummernplatzhalter 5">
            <a:extLst>
              <a:ext uri="{FF2B5EF4-FFF2-40B4-BE49-F238E27FC236}">
                <a16:creationId xmlns:a16="http://schemas.microsoft.com/office/drawing/2014/main" id="{60D8C25E-9641-5E8F-EE65-03F93DFCEE80}"/>
              </a:ext>
            </a:extLst>
          </p:cNvPr>
          <p:cNvSpPr>
            <a:spLocks noGrp="1"/>
          </p:cNvSpPr>
          <p:nvPr>
            <p:ph type="sldNum" sz="quarter" idx="12"/>
          </p:nvPr>
        </p:nvSpPr>
        <p:spPr>
          <a:xfrm>
            <a:off x="6553200" y="6356350"/>
            <a:ext cx="2133600" cy="365125"/>
          </a:xfrm>
          <a:prstGeom prst="rect">
            <a:avLst/>
          </a:prstGeom>
        </p:spPr>
        <p:txBody>
          <a:bodyPr/>
          <a:lstStyle>
            <a:lvl1pPr>
              <a:defRPr/>
            </a:lvl1pPr>
          </a:lstStyle>
          <a:p>
            <a:fld id="{331DD9FC-4373-4EE2-80F3-08E99039EF2E}" type="slidenum">
              <a:rPr lang="de-AT" altLang="de-DE"/>
              <a:pPr/>
              <a:t>‹Nr.›</a:t>
            </a:fld>
            <a:endParaRPr lang="de-AT" altLang="de-DE"/>
          </a:p>
        </p:txBody>
      </p:sp>
    </p:spTree>
    <p:extLst>
      <p:ext uri="{BB962C8B-B14F-4D97-AF65-F5344CB8AC3E}">
        <p14:creationId xmlns:p14="http://schemas.microsoft.com/office/powerpoint/2010/main" val="31134838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883C62C-7BEE-ED2C-3775-338937799860}"/>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elplatzhalter 1">
            <a:extLst>
              <a:ext uri="{FF2B5EF4-FFF2-40B4-BE49-F238E27FC236}">
                <a16:creationId xmlns:a16="http://schemas.microsoft.com/office/drawing/2014/main" id="{F1736FC7-C066-FD58-D13B-37D0E74AB3CD}"/>
              </a:ext>
            </a:extLst>
          </p:cNvPr>
          <p:cNvSpPr>
            <a:spLocks noGrp="1"/>
          </p:cNvSpPr>
          <p:nvPr>
            <p:ph type="title"/>
          </p:nvPr>
        </p:nvSpPr>
        <p:spPr bwMode="auto">
          <a:xfrm>
            <a:off x="306388" y="893763"/>
            <a:ext cx="8229600"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lvl="0"/>
            <a:endParaRPr lang="de-AT" altLang="de-DE"/>
          </a:p>
        </p:txBody>
      </p:sp>
      <p:sp>
        <p:nvSpPr>
          <p:cNvPr id="15" name="Textplatzhalter 2">
            <a:extLst>
              <a:ext uri="{FF2B5EF4-FFF2-40B4-BE49-F238E27FC236}">
                <a16:creationId xmlns:a16="http://schemas.microsoft.com/office/drawing/2014/main" id="{C5FAF6C9-64AF-847A-396E-DE085810054B}"/>
              </a:ext>
            </a:extLst>
          </p:cNvPr>
          <p:cNvSpPr>
            <a:spLocks noGrp="1"/>
          </p:cNvSpPr>
          <p:nvPr>
            <p:ph type="body" idx="1"/>
          </p:nvPr>
        </p:nvSpPr>
        <p:spPr bwMode="auto">
          <a:xfrm>
            <a:off x="323850" y="2060575"/>
            <a:ext cx="8229600" cy="408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de-AT" altLang="de-DE"/>
          </a:p>
        </p:txBody>
      </p:sp>
      <p:sp>
        <p:nvSpPr>
          <p:cNvPr id="16" name="Datumsplatzhalter 3">
            <a:extLst>
              <a:ext uri="{FF2B5EF4-FFF2-40B4-BE49-F238E27FC236}">
                <a16:creationId xmlns:a16="http://schemas.microsoft.com/office/drawing/2014/main" id="{EBF85E93-8630-4343-8520-7FD238C49BD2}"/>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018DF515-1AE1-4CC4-BEC3-977385077B4A}" type="datetimeFigureOut">
              <a:rPr lang="de-AT"/>
              <a:pPr>
                <a:defRPr/>
              </a:pPr>
              <a:t>20.01.2023</a:t>
            </a:fld>
            <a:endParaRPr lang="de-AT"/>
          </a:p>
        </p:txBody>
      </p:sp>
      <p:sp>
        <p:nvSpPr>
          <p:cNvPr id="17" name="Fußzeilenplatzhalter 4">
            <a:extLst>
              <a:ext uri="{FF2B5EF4-FFF2-40B4-BE49-F238E27FC236}">
                <a16:creationId xmlns:a16="http://schemas.microsoft.com/office/drawing/2014/main" id="{066D8C32-F073-DB2A-E19B-2F267299E4CC}"/>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de-AT"/>
          </a:p>
        </p:txBody>
      </p:sp>
      <p:sp>
        <p:nvSpPr>
          <p:cNvPr id="18" name="Foliennummernplatzhalter 5">
            <a:extLst>
              <a:ext uri="{FF2B5EF4-FFF2-40B4-BE49-F238E27FC236}">
                <a16:creationId xmlns:a16="http://schemas.microsoft.com/office/drawing/2014/main" id="{BFA6D776-4E36-E9F0-B38C-12FB893D13A2}"/>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5544B4B9-1634-483B-A839-C44DB70AF40F}" type="slidenum">
              <a:rPr lang="de-AT" altLang="de-DE"/>
              <a:pPr>
                <a:defRPr/>
              </a:pPr>
              <a:t>‹Nr.›</a:t>
            </a:fld>
            <a:endParaRPr lang="de-AT" altLang="de-DE"/>
          </a:p>
        </p:txBody>
      </p:sp>
      <p:pic>
        <p:nvPicPr>
          <p:cNvPr id="19" name="Picture 19">
            <a:extLst>
              <a:ext uri="{FF2B5EF4-FFF2-40B4-BE49-F238E27FC236}">
                <a16:creationId xmlns:a16="http://schemas.microsoft.com/office/drawing/2014/main" id="{5719A7FB-2A25-41D1-07BF-D6C01EA06AB3}"/>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8212138" y="46038"/>
            <a:ext cx="608012"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9">
            <a:extLst>
              <a:ext uri="{FF2B5EF4-FFF2-40B4-BE49-F238E27FC236}">
                <a16:creationId xmlns:a16="http://schemas.microsoft.com/office/drawing/2014/main" id="{D25BC258-4119-6541-B2DC-80F9A395F98C}"/>
              </a:ext>
            </a:extLst>
          </p:cNvPr>
          <p:cNvPicPr preferRelativeResize="0">
            <a:picLocks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6602413"/>
            <a:ext cx="9144000" cy="255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Rechteck 21">
            <a:extLst>
              <a:ext uri="{FF2B5EF4-FFF2-40B4-BE49-F238E27FC236}">
                <a16:creationId xmlns:a16="http://schemas.microsoft.com/office/drawing/2014/main" id="{972EF4BB-5EE2-DA4F-1A70-DCC2BBA0F525}"/>
              </a:ext>
            </a:extLst>
          </p:cNvPr>
          <p:cNvSpPr>
            <a:spLocks noChangeArrowheads="1"/>
          </p:cNvSpPr>
          <p:nvPr userDrawn="1"/>
        </p:nvSpPr>
        <p:spPr bwMode="auto">
          <a:xfrm>
            <a:off x="-15875" y="6516688"/>
            <a:ext cx="9144000" cy="368300"/>
          </a:xfrm>
          <a:prstGeom prst="rect">
            <a:avLst/>
          </a:prstGeom>
          <a:noFill/>
          <a:ln>
            <a:noFill/>
          </a:ln>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1" hangingPunct="1">
              <a:defRPr/>
            </a:pPr>
            <a:r>
              <a:rPr lang="de-DE" altLang="de-DE" dirty="0">
                <a:solidFill>
                  <a:srgbClr val="333333"/>
                </a:solidFill>
                <a:cs typeface="Arial" charset="0"/>
              </a:rPr>
              <a:t> </a:t>
            </a:r>
            <a:r>
              <a:rPr lang="de-DE" altLang="de-DE" sz="1000" dirty="0">
                <a:solidFill>
                  <a:srgbClr val="333333"/>
                </a:solidFill>
                <a:latin typeface="Syntax LT Std" pitchFamily="34" charset="0"/>
                <a:cs typeface="Arial" charset="0"/>
              </a:rPr>
              <a:t>© Österreichischer Bundesverlag Schulbuch GmbH &amp; Co. KG, Wien 2023</a:t>
            </a:r>
          </a:p>
        </p:txBody>
      </p:sp>
      <p:pic>
        <p:nvPicPr>
          <p:cNvPr id="22" name="Picture 13" descr="I:\500-vs_hs\Aushilfen\___Carina\Unterwegs\uw1_schriftzug_weiss.gif">
            <a:extLst>
              <a:ext uri="{FF2B5EF4-FFF2-40B4-BE49-F238E27FC236}">
                <a16:creationId xmlns:a16="http://schemas.microsoft.com/office/drawing/2014/main" id="{CEAE1CAA-969B-9F7B-4177-A9F697C3CB1B}"/>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250825" y="77788"/>
            <a:ext cx="1944688"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47" r:id="rId1"/>
    <p:sldLayoutId id="2147483937" r:id="rId2"/>
    <p:sldLayoutId id="2147483938" r:id="rId3"/>
    <p:sldLayoutId id="2147483939" r:id="rId4"/>
    <p:sldLayoutId id="2147483940" r:id="rId5"/>
    <p:sldLayoutId id="2147483941" r:id="rId6"/>
    <p:sldLayoutId id="2147483942" r:id="rId7"/>
    <p:sldLayoutId id="2147483943" r:id="rId8"/>
    <p:sldLayoutId id="2147483944" r:id="rId9"/>
    <p:sldLayoutId id="2147483945" r:id="rId10"/>
    <p:sldLayoutId id="2147483946" r:id="rId11"/>
  </p:sldLayoutIdLst>
  <p:txStyles>
    <p:titleStyle>
      <a:lvl1pPr algn="ctr" rtl="0" eaLnBrk="0" fontAlgn="base" hangingPunct="0">
        <a:spcBef>
          <a:spcPct val="0"/>
        </a:spcBef>
        <a:spcAft>
          <a:spcPct val="0"/>
        </a:spcAft>
        <a:defRPr sz="3800" b="1" kern="1200">
          <a:solidFill>
            <a:srgbClr val="333333"/>
          </a:solidFill>
          <a:latin typeface="Syntax LT Std" pitchFamily="34" charset="0"/>
          <a:ea typeface="+mj-ea"/>
          <a:cs typeface="+mj-cs"/>
        </a:defRPr>
      </a:lvl1pPr>
      <a:lvl2pPr algn="ctr" rtl="0" eaLnBrk="0" fontAlgn="base" hangingPunct="0">
        <a:spcBef>
          <a:spcPct val="0"/>
        </a:spcBef>
        <a:spcAft>
          <a:spcPct val="0"/>
        </a:spcAft>
        <a:defRPr sz="3800" b="1">
          <a:solidFill>
            <a:srgbClr val="333333"/>
          </a:solidFill>
          <a:latin typeface="Syntax LT Std" pitchFamily="34" charset="0"/>
        </a:defRPr>
      </a:lvl2pPr>
      <a:lvl3pPr algn="ctr" rtl="0" eaLnBrk="0" fontAlgn="base" hangingPunct="0">
        <a:spcBef>
          <a:spcPct val="0"/>
        </a:spcBef>
        <a:spcAft>
          <a:spcPct val="0"/>
        </a:spcAft>
        <a:defRPr sz="3800" b="1">
          <a:solidFill>
            <a:srgbClr val="333333"/>
          </a:solidFill>
          <a:latin typeface="Syntax LT Std" pitchFamily="34" charset="0"/>
        </a:defRPr>
      </a:lvl3pPr>
      <a:lvl4pPr algn="ctr" rtl="0" eaLnBrk="0" fontAlgn="base" hangingPunct="0">
        <a:spcBef>
          <a:spcPct val="0"/>
        </a:spcBef>
        <a:spcAft>
          <a:spcPct val="0"/>
        </a:spcAft>
        <a:defRPr sz="3800" b="1">
          <a:solidFill>
            <a:srgbClr val="333333"/>
          </a:solidFill>
          <a:latin typeface="Syntax LT Std" pitchFamily="34" charset="0"/>
        </a:defRPr>
      </a:lvl4pPr>
      <a:lvl5pPr algn="ctr" rtl="0" eaLnBrk="0" fontAlgn="base" hangingPunct="0">
        <a:spcBef>
          <a:spcPct val="0"/>
        </a:spcBef>
        <a:spcAft>
          <a:spcPct val="0"/>
        </a:spcAft>
        <a:defRPr sz="3800" b="1">
          <a:solidFill>
            <a:srgbClr val="333333"/>
          </a:solidFill>
          <a:latin typeface="Syntax LT Std" pitchFamily="34" charset="0"/>
        </a:defRPr>
      </a:lvl5pPr>
      <a:lvl6pPr marL="457200" algn="ctr" rtl="0" fontAlgn="base">
        <a:spcBef>
          <a:spcPct val="0"/>
        </a:spcBef>
        <a:spcAft>
          <a:spcPct val="0"/>
        </a:spcAft>
        <a:defRPr sz="3800" b="1">
          <a:solidFill>
            <a:srgbClr val="333333"/>
          </a:solidFill>
          <a:latin typeface="Syntax LT Std" pitchFamily="34" charset="0"/>
        </a:defRPr>
      </a:lvl6pPr>
      <a:lvl7pPr marL="914400" algn="ctr" rtl="0" fontAlgn="base">
        <a:spcBef>
          <a:spcPct val="0"/>
        </a:spcBef>
        <a:spcAft>
          <a:spcPct val="0"/>
        </a:spcAft>
        <a:defRPr sz="3800" b="1">
          <a:solidFill>
            <a:srgbClr val="333333"/>
          </a:solidFill>
          <a:latin typeface="Syntax LT Std" pitchFamily="34" charset="0"/>
        </a:defRPr>
      </a:lvl7pPr>
      <a:lvl8pPr marL="1371600" algn="ctr" rtl="0" fontAlgn="base">
        <a:spcBef>
          <a:spcPct val="0"/>
        </a:spcBef>
        <a:spcAft>
          <a:spcPct val="0"/>
        </a:spcAft>
        <a:defRPr sz="3800" b="1">
          <a:solidFill>
            <a:srgbClr val="333333"/>
          </a:solidFill>
          <a:latin typeface="Syntax LT Std" pitchFamily="34" charset="0"/>
        </a:defRPr>
      </a:lvl8pPr>
      <a:lvl9pPr marL="1828800" algn="ctr" rtl="0" fontAlgn="base">
        <a:spcBef>
          <a:spcPct val="0"/>
        </a:spcBef>
        <a:spcAft>
          <a:spcPct val="0"/>
        </a:spcAft>
        <a:defRPr sz="3800" b="1">
          <a:solidFill>
            <a:srgbClr val="333333"/>
          </a:solidFill>
          <a:latin typeface="Syntax LT Std"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lang="de-AT" sz="3800" b="1" kern="1200" dirty="0">
          <a:solidFill>
            <a:srgbClr val="333333"/>
          </a:solidFill>
          <a:latin typeface="Syntax LT Std" pitchFamily="34" charset="0"/>
          <a:ea typeface="+mj-ea"/>
          <a:cs typeface="+mj-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00EC0C74-1AF1-C46F-F299-8D41F76DC191}"/>
              </a:ext>
            </a:extLst>
          </p:cNvPr>
          <p:cNvSpPr>
            <a:spLocks noGrp="1"/>
          </p:cNvSpPr>
          <p:nvPr>
            <p:ph type="title"/>
          </p:nvPr>
        </p:nvSpPr>
        <p:spPr>
          <a:xfrm>
            <a:off x="395288" y="2708275"/>
            <a:ext cx="8229600" cy="677863"/>
          </a:xfrm>
        </p:spPr>
        <p:txBody>
          <a:bodyPr/>
          <a:lstStyle/>
          <a:p>
            <a:pPr eaLnBrk="1" hangingPunct="1"/>
            <a:r>
              <a:rPr lang="de-AT" altLang="de-DE"/>
              <a:t>Polartag und Polarnacht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B3E1B856-5DCE-4B57-E3C4-62E406D1ED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0775" y="1738313"/>
            <a:ext cx="6907213" cy="435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el 3">
            <a:extLst>
              <a:ext uri="{FF2B5EF4-FFF2-40B4-BE49-F238E27FC236}">
                <a16:creationId xmlns:a16="http://schemas.microsoft.com/office/drawing/2014/main" id="{99229BD8-E8BD-41E1-7AB7-244740C7471E}"/>
              </a:ext>
            </a:extLst>
          </p:cNvPr>
          <p:cNvSpPr>
            <a:spLocks noGrp="1"/>
          </p:cNvSpPr>
          <p:nvPr>
            <p:ph type="title"/>
          </p:nvPr>
        </p:nvSpPr>
        <p:spPr>
          <a:xfrm>
            <a:off x="457200" y="735013"/>
            <a:ext cx="8229600" cy="677862"/>
          </a:xfrm>
        </p:spPr>
        <p:txBody>
          <a:bodyPr/>
          <a:lstStyle/>
          <a:p>
            <a:pPr eaLnBrk="1" hangingPunct="1"/>
            <a:r>
              <a:rPr lang="de-AT" altLang="de-DE"/>
              <a:t>Polartag und Polarnacht</a:t>
            </a:r>
          </a:p>
        </p:txBody>
      </p:sp>
      <p:cxnSp>
        <p:nvCxnSpPr>
          <p:cNvPr id="6" name="Gerade Verbindung 5">
            <a:extLst>
              <a:ext uri="{FF2B5EF4-FFF2-40B4-BE49-F238E27FC236}">
                <a16:creationId xmlns:a16="http://schemas.microsoft.com/office/drawing/2014/main" id="{9C3B7340-280A-81C6-4829-AD132AF8F2F3}"/>
              </a:ext>
            </a:extLst>
          </p:cNvPr>
          <p:cNvCxnSpPr/>
          <p:nvPr/>
        </p:nvCxnSpPr>
        <p:spPr>
          <a:xfrm rot="1380000" flipH="1" flipV="1">
            <a:off x="4595813" y="1747838"/>
            <a:ext cx="0" cy="4300537"/>
          </a:xfrm>
          <a:prstGeom prst="line">
            <a:avLst/>
          </a:prstGeom>
          <a:ln w="38100">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7" name="Gerade Verbindung 6">
            <a:extLst>
              <a:ext uri="{FF2B5EF4-FFF2-40B4-BE49-F238E27FC236}">
                <a16:creationId xmlns:a16="http://schemas.microsoft.com/office/drawing/2014/main" id="{91BC74BF-D79D-0A9F-D506-2BF78425A4E7}"/>
              </a:ext>
            </a:extLst>
          </p:cNvPr>
          <p:cNvCxnSpPr/>
          <p:nvPr/>
        </p:nvCxnSpPr>
        <p:spPr>
          <a:xfrm>
            <a:off x="3132138" y="5229225"/>
            <a:ext cx="1468437" cy="647700"/>
          </a:xfrm>
          <a:prstGeom prst="line">
            <a:avLst/>
          </a:prstGeom>
          <a:ln w="38100">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8" name="Gerade Verbindung 7">
            <a:extLst>
              <a:ext uri="{FF2B5EF4-FFF2-40B4-BE49-F238E27FC236}">
                <a16:creationId xmlns:a16="http://schemas.microsoft.com/office/drawing/2014/main" id="{901FFF5B-B6BB-EE5D-FA0C-2A3CFA8D2167}"/>
              </a:ext>
            </a:extLst>
          </p:cNvPr>
          <p:cNvCxnSpPr/>
          <p:nvPr/>
        </p:nvCxnSpPr>
        <p:spPr>
          <a:xfrm>
            <a:off x="4595813" y="1990725"/>
            <a:ext cx="1344612" cy="646113"/>
          </a:xfrm>
          <a:prstGeom prst="line">
            <a:avLst/>
          </a:prstGeom>
          <a:ln w="38100">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9" name="Textfeld 8">
            <a:extLst>
              <a:ext uri="{FF2B5EF4-FFF2-40B4-BE49-F238E27FC236}">
                <a16:creationId xmlns:a16="http://schemas.microsoft.com/office/drawing/2014/main" id="{5D670ED4-F794-82DD-BA2E-39AF9E538DC5}"/>
              </a:ext>
            </a:extLst>
          </p:cNvPr>
          <p:cNvSpPr txBox="1">
            <a:spLocks noChangeArrowheads="1"/>
          </p:cNvSpPr>
          <p:nvPr/>
        </p:nvSpPr>
        <p:spPr bwMode="auto">
          <a:xfrm>
            <a:off x="5867400" y="1919288"/>
            <a:ext cx="20177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AT" altLang="de-DE" sz="2000" b="0" dirty="0">
                <a:solidFill>
                  <a:schemeClr val="tx1"/>
                </a:solidFill>
              </a:rPr>
              <a:t>Am Nordpol ist Polartag.</a:t>
            </a:r>
          </a:p>
        </p:txBody>
      </p:sp>
      <p:sp>
        <p:nvSpPr>
          <p:cNvPr id="10" name="Textfeld 9">
            <a:extLst>
              <a:ext uri="{FF2B5EF4-FFF2-40B4-BE49-F238E27FC236}">
                <a16:creationId xmlns:a16="http://schemas.microsoft.com/office/drawing/2014/main" id="{D5474F44-8A81-D70D-9B1F-16BE9AEA9EDD}"/>
              </a:ext>
            </a:extLst>
          </p:cNvPr>
          <p:cNvSpPr txBox="1">
            <a:spLocks noChangeArrowheads="1"/>
          </p:cNvSpPr>
          <p:nvPr/>
        </p:nvSpPr>
        <p:spPr bwMode="auto">
          <a:xfrm>
            <a:off x="1120775" y="5445125"/>
            <a:ext cx="22272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AT" altLang="de-DE" sz="2000" b="0">
                <a:solidFill>
                  <a:schemeClr val="bg1"/>
                </a:solidFill>
              </a:rPr>
              <a:t>Am Südpol ist Polarnacht.</a:t>
            </a:r>
          </a:p>
        </p:txBody>
      </p:sp>
      <p:sp>
        <p:nvSpPr>
          <p:cNvPr id="11" name="Textfeld 10">
            <a:extLst>
              <a:ext uri="{FF2B5EF4-FFF2-40B4-BE49-F238E27FC236}">
                <a16:creationId xmlns:a16="http://schemas.microsoft.com/office/drawing/2014/main" id="{DE4880D4-AD70-003E-427E-56092618698C}"/>
              </a:ext>
            </a:extLst>
          </p:cNvPr>
          <p:cNvSpPr txBox="1">
            <a:spLocks noChangeArrowheads="1"/>
          </p:cNvSpPr>
          <p:nvPr/>
        </p:nvSpPr>
        <p:spPr bwMode="auto">
          <a:xfrm>
            <a:off x="6551613" y="3716338"/>
            <a:ext cx="17653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AT" altLang="de-DE" sz="2000" b="0">
                <a:solidFill>
                  <a:schemeClr val="tx1"/>
                </a:solidFill>
              </a:rPr>
              <a:t>Sonnenseite</a:t>
            </a:r>
          </a:p>
        </p:txBody>
      </p:sp>
      <p:sp>
        <p:nvSpPr>
          <p:cNvPr id="12" name="Textfeld 11">
            <a:extLst>
              <a:ext uri="{FF2B5EF4-FFF2-40B4-BE49-F238E27FC236}">
                <a16:creationId xmlns:a16="http://schemas.microsoft.com/office/drawing/2014/main" id="{93735485-BEA6-E128-00D5-86E93E197A17}"/>
              </a:ext>
            </a:extLst>
          </p:cNvPr>
          <p:cNvSpPr txBox="1">
            <a:spLocks noChangeArrowheads="1"/>
          </p:cNvSpPr>
          <p:nvPr/>
        </p:nvSpPr>
        <p:spPr bwMode="auto">
          <a:xfrm>
            <a:off x="1042988" y="3716338"/>
            <a:ext cx="17287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AT" altLang="de-DE" sz="2000" b="0">
                <a:solidFill>
                  <a:schemeClr val="bg1"/>
                </a:solidFill>
              </a:rPr>
              <a:t>Schattenseite</a:t>
            </a:r>
          </a:p>
        </p:txBody>
      </p:sp>
      <p:sp>
        <p:nvSpPr>
          <p:cNvPr id="13" name="Textfeld 12">
            <a:extLst>
              <a:ext uri="{FF2B5EF4-FFF2-40B4-BE49-F238E27FC236}">
                <a16:creationId xmlns:a16="http://schemas.microsoft.com/office/drawing/2014/main" id="{F8DD6FFE-87E7-5692-3FCB-B34B8BCC9C33}"/>
              </a:ext>
            </a:extLst>
          </p:cNvPr>
          <p:cNvSpPr txBox="1">
            <a:spLocks noChangeArrowheads="1"/>
          </p:cNvSpPr>
          <p:nvPr/>
        </p:nvSpPr>
        <p:spPr bwMode="auto">
          <a:xfrm>
            <a:off x="2051050" y="1700213"/>
            <a:ext cx="28416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AT" altLang="de-DE" sz="2000" b="0">
                <a:solidFill>
                  <a:schemeClr val="bg1"/>
                </a:solidFill>
              </a:rPr>
              <a:t>nördlicher Polarkreis</a:t>
            </a:r>
          </a:p>
        </p:txBody>
      </p:sp>
      <p:sp>
        <p:nvSpPr>
          <p:cNvPr id="14" name="Textfeld 13">
            <a:extLst>
              <a:ext uri="{FF2B5EF4-FFF2-40B4-BE49-F238E27FC236}">
                <a16:creationId xmlns:a16="http://schemas.microsoft.com/office/drawing/2014/main" id="{41017D22-5421-CD9D-5B7D-A0C1DCFFD4B2}"/>
              </a:ext>
            </a:extLst>
          </p:cNvPr>
          <p:cNvSpPr txBox="1">
            <a:spLocks noChangeArrowheads="1"/>
          </p:cNvSpPr>
          <p:nvPr/>
        </p:nvSpPr>
        <p:spPr bwMode="auto">
          <a:xfrm>
            <a:off x="1116013" y="4797425"/>
            <a:ext cx="28432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AT" altLang="de-DE" sz="2000" b="0">
                <a:solidFill>
                  <a:schemeClr val="bg1"/>
                </a:solidFill>
              </a:rPr>
              <a:t>südlicher Polarkreis</a:t>
            </a:r>
          </a:p>
        </p:txBody>
      </p:sp>
      <p:sp>
        <p:nvSpPr>
          <p:cNvPr id="15" name="Inhaltsplatzhalter 1">
            <a:extLst>
              <a:ext uri="{FF2B5EF4-FFF2-40B4-BE49-F238E27FC236}">
                <a16:creationId xmlns:a16="http://schemas.microsoft.com/office/drawing/2014/main" id="{941226A9-1F83-F685-FEED-8063BEBE7614}"/>
              </a:ext>
            </a:extLst>
          </p:cNvPr>
          <p:cNvSpPr txBox="1">
            <a:spLocks/>
          </p:cNvSpPr>
          <p:nvPr/>
        </p:nvSpPr>
        <p:spPr bwMode="auto">
          <a:xfrm>
            <a:off x="5940425" y="2276475"/>
            <a:ext cx="1368425" cy="312738"/>
          </a:xfrm>
          <a:prstGeom prst="rect">
            <a:avLst/>
          </a:prstGeom>
          <a:solidFill>
            <a:schemeClr val="accent1">
              <a:lumMod val="60000"/>
              <a:lumOff val="40000"/>
            </a:schemeClr>
          </a:solidFill>
          <a:ln w="9525">
            <a:noFill/>
            <a:miter lim="800000"/>
            <a:headEnd/>
            <a:tailEnd/>
          </a:ln>
        </p:spPr>
        <p:txBody>
          <a:bodyPr/>
          <a:lstStyle>
            <a:lvl1pPr eaLnBrk="0" hangingPunct="0">
              <a:spcBef>
                <a:spcPct val="20000"/>
              </a:spcBef>
              <a:buFont typeface="Arial" charset="0"/>
              <a:buChar char="•"/>
              <a:defRPr sz="3800" b="1">
                <a:solidFill>
                  <a:srgbClr val="333333"/>
                </a:solidFill>
                <a:latin typeface="Syntax LT Std"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buFont typeface="Arial" charset="0"/>
              <a:buNone/>
              <a:defRPr/>
            </a:pPr>
            <a:endParaRPr lang="de-AT" altLang="de-DE" sz="2000">
              <a:cs typeface="Arial" charset="0"/>
            </a:endParaRPr>
          </a:p>
        </p:txBody>
      </p:sp>
      <p:sp>
        <p:nvSpPr>
          <p:cNvPr id="16" name="Inhaltsplatzhalter 1">
            <a:extLst>
              <a:ext uri="{FF2B5EF4-FFF2-40B4-BE49-F238E27FC236}">
                <a16:creationId xmlns:a16="http://schemas.microsoft.com/office/drawing/2014/main" id="{F650E49B-6F97-DA73-2144-CA8D93E2DF1B}"/>
              </a:ext>
            </a:extLst>
          </p:cNvPr>
          <p:cNvSpPr txBox="1">
            <a:spLocks/>
          </p:cNvSpPr>
          <p:nvPr/>
        </p:nvSpPr>
        <p:spPr bwMode="auto">
          <a:xfrm>
            <a:off x="6580188" y="3759200"/>
            <a:ext cx="1736725" cy="312738"/>
          </a:xfrm>
          <a:prstGeom prst="rect">
            <a:avLst/>
          </a:prstGeom>
          <a:solidFill>
            <a:schemeClr val="accent1">
              <a:lumMod val="60000"/>
              <a:lumOff val="40000"/>
            </a:schemeClr>
          </a:solidFill>
          <a:ln w="9525">
            <a:noFill/>
            <a:miter lim="800000"/>
            <a:headEnd/>
            <a:tailEnd/>
          </a:ln>
        </p:spPr>
        <p:txBody>
          <a:bodyPr/>
          <a:lstStyle>
            <a:lvl1pPr eaLnBrk="0" hangingPunct="0">
              <a:spcBef>
                <a:spcPct val="20000"/>
              </a:spcBef>
              <a:buFont typeface="Arial" charset="0"/>
              <a:buChar char="•"/>
              <a:defRPr sz="3800" b="1">
                <a:solidFill>
                  <a:srgbClr val="333333"/>
                </a:solidFill>
                <a:latin typeface="Syntax LT Std"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buFont typeface="Arial" charset="0"/>
              <a:buNone/>
              <a:defRPr/>
            </a:pPr>
            <a:endParaRPr lang="de-AT" altLang="de-DE" sz="2000">
              <a:cs typeface="Arial" charset="0"/>
            </a:endParaRPr>
          </a:p>
        </p:txBody>
      </p:sp>
      <p:sp>
        <p:nvSpPr>
          <p:cNvPr id="17" name="Inhaltsplatzhalter 1">
            <a:extLst>
              <a:ext uri="{FF2B5EF4-FFF2-40B4-BE49-F238E27FC236}">
                <a16:creationId xmlns:a16="http://schemas.microsoft.com/office/drawing/2014/main" id="{423B7457-3AB4-912B-45B0-D020529EAFD0}"/>
              </a:ext>
            </a:extLst>
          </p:cNvPr>
          <p:cNvSpPr txBox="1">
            <a:spLocks/>
          </p:cNvSpPr>
          <p:nvPr/>
        </p:nvSpPr>
        <p:spPr bwMode="auto">
          <a:xfrm>
            <a:off x="1119188" y="3789363"/>
            <a:ext cx="1620837" cy="312737"/>
          </a:xfrm>
          <a:prstGeom prst="rect">
            <a:avLst/>
          </a:prstGeom>
          <a:solidFill>
            <a:schemeClr val="accent1">
              <a:lumMod val="60000"/>
              <a:lumOff val="40000"/>
            </a:schemeClr>
          </a:solidFill>
          <a:ln w="9525">
            <a:noFill/>
            <a:miter lim="800000"/>
            <a:headEnd/>
            <a:tailEnd/>
          </a:ln>
        </p:spPr>
        <p:txBody>
          <a:bodyPr/>
          <a:lstStyle>
            <a:lvl1pPr eaLnBrk="0" hangingPunct="0">
              <a:spcBef>
                <a:spcPct val="20000"/>
              </a:spcBef>
              <a:buFont typeface="Arial" charset="0"/>
              <a:buChar char="•"/>
              <a:defRPr sz="3800" b="1">
                <a:solidFill>
                  <a:srgbClr val="333333"/>
                </a:solidFill>
                <a:latin typeface="Syntax LT Std"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buFont typeface="Arial" charset="0"/>
              <a:buNone/>
              <a:defRPr/>
            </a:pPr>
            <a:endParaRPr lang="de-AT" altLang="de-DE" sz="2000">
              <a:cs typeface="Arial" charset="0"/>
            </a:endParaRPr>
          </a:p>
        </p:txBody>
      </p:sp>
      <p:sp>
        <p:nvSpPr>
          <p:cNvPr id="18" name="Inhaltsplatzhalter 1">
            <a:extLst>
              <a:ext uri="{FF2B5EF4-FFF2-40B4-BE49-F238E27FC236}">
                <a16:creationId xmlns:a16="http://schemas.microsoft.com/office/drawing/2014/main" id="{0E9B7AA9-F8E0-E41E-C106-30DA1E32AF3E}"/>
              </a:ext>
            </a:extLst>
          </p:cNvPr>
          <p:cNvSpPr txBox="1">
            <a:spLocks/>
          </p:cNvSpPr>
          <p:nvPr/>
        </p:nvSpPr>
        <p:spPr bwMode="auto">
          <a:xfrm>
            <a:off x="1116013" y="5805488"/>
            <a:ext cx="1577975" cy="314325"/>
          </a:xfrm>
          <a:prstGeom prst="rect">
            <a:avLst/>
          </a:prstGeom>
          <a:solidFill>
            <a:schemeClr val="accent1">
              <a:lumMod val="60000"/>
              <a:lumOff val="40000"/>
            </a:schemeClr>
          </a:solidFill>
          <a:ln w="9525">
            <a:noFill/>
            <a:miter lim="800000"/>
            <a:headEnd/>
            <a:tailEnd/>
          </a:ln>
        </p:spPr>
        <p:txBody>
          <a:bodyPr/>
          <a:lstStyle>
            <a:lvl1pPr eaLnBrk="0" hangingPunct="0">
              <a:spcBef>
                <a:spcPct val="20000"/>
              </a:spcBef>
              <a:buFont typeface="Arial" charset="0"/>
              <a:buChar char="•"/>
              <a:defRPr sz="3800" b="1">
                <a:solidFill>
                  <a:srgbClr val="333333"/>
                </a:solidFill>
                <a:latin typeface="Syntax LT Std"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buFont typeface="Arial" charset="0"/>
              <a:buNone/>
              <a:defRPr/>
            </a:pPr>
            <a:endParaRPr lang="de-AT" altLang="de-DE" sz="2000">
              <a:cs typeface="Arial" charset="0"/>
            </a:endParaRPr>
          </a:p>
        </p:txBody>
      </p:sp>
      <p:sp>
        <p:nvSpPr>
          <p:cNvPr id="19" name="Inhaltsplatzhalter 1">
            <a:extLst>
              <a:ext uri="{FF2B5EF4-FFF2-40B4-BE49-F238E27FC236}">
                <a16:creationId xmlns:a16="http://schemas.microsoft.com/office/drawing/2014/main" id="{704C3F60-0C0B-164A-9DF8-0BD3AA49F19F}"/>
              </a:ext>
            </a:extLst>
          </p:cNvPr>
          <p:cNvSpPr txBox="1">
            <a:spLocks/>
          </p:cNvSpPr>
          <p:nvPr/>
        </p:nvSpPr>
        <p:spPr bwMode="auto">
          <a:xfrm>
            <a:off x="1116013" y="4868863"/>
            <a:ext cx="2579687" cy="312737"/>
          </a:xfrm>
          <a:prstGeom prst="rect">
            <a:avLst/>
          </a:prstGeom>
          <a:solidFill>
            <a:schemeClr val="accent1">
              <a:lumMod val="60000"/>
              <a:lumOff val="40000"/>
            </a:schemeClr>
          </a:solidFill>
          <a:ln w="9525">
            <a:noFill/>
            <a:miter lim="800000"/>
            <a:headEnd/>
            <a:tailEnd/>
          </a:ln>
        </p:spPr>
        <p:txBody>
          <a:bodyPr/>
          <a:lstStyle>
            <a:lvl1pPr eaLnBrk="0" hangingPunct="0">
              <a:spcBef>
                <a:spcPct val="20000"/>
              </a:spcBef>
              <a:buFont typeface="Arial" charset="0"/>
              <a:buChar char="•"/>
              <a:defRPr sz="3800" b="1">
                <a:solidFill>
                  <a:srgbClr val="333333"/>
                </a:solidFill>
                <a:latin typeface="Syntax LT Std"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buFont typeface="Arial" charset="0"/>
              <a:buNone/>
              <a:defRPr/>
            </a:pPr>
            <a:endParaRPr lang="de-AT" altLang="de-DE" sz="2000">
              <a:cs typeface="Arial" charset="0"/>
            </a:endParaRPr>
          </a:p>
        </p:txBody>
      </p:sp>
      <p:sp>
        <p:nvSpPr>
          <p:cNvPr id="20" name="Inhaltsplatzhalter 1">
            <a:extLst>
              <a:ext uri="{FF2B5EF4-FFF2-40B4-BE49-F238E27FC236}">
                <a16:creationId xmlns:a16="http://schemas.microsoft.com/office/drawing/2014/main" id="{471CE65E-B158-E202-B8CB-F5EC65F9FEFC}"/>
              </a:ext>
            </a:extLst>
          </p:cNvPr>
          <p:cNvSpPr txBox="1">
            <a:spLocks/>
          </p:cNvSpPr>
          <p:nvPr/>
        </p:nvSpPr>
        <p:spPr bwMode="auto">
          <a:xfrm>
            <a:off x="1979613" y="1700213"/>
            <a:ext cx="2695575" cy="312737"/>
          </a:xfrm>
          <a:prstGeom prst="rect">
            <a:avLst/>
          </a:prstGeom>
          <a:solidFill>
            <a:schemeClr val="accent1">
              <a:lumMod val="60000"/>
              <a:lumOff val="40000"/>
            </a:schemeClr>
          </a:solidFill>
          <a:ln w="9525">
            <a:noFill/>
            <a:miter lim="800000"/>
            <a:headEnd/>
            <a:tailEnd/>
          </a:ln>
        </p:spPr>
        <p:txBody>
          <a:bodyPr/>
          <a:lstStyle>
            <a:lvl1pPr eaLnBrk="0" hangingPunct="0">
              <a:spcBef>
                <a:spcPct val="20000"/>
              </a:spcBef>
              <a:buFont typeface="Arial" charset="0"/>
              <a:buChar char="•"/>
              <a:defRPr sz="3800" b="1">
                <a:solidFill>
                  <a:srgbClr val="333333"/>
                </a:solidFill>
                <a:latin typeface="Syntax LT Std"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buFont typeface="Arial" charset="0"/>
              <a:buNone/>
              <a:defRPr/>
            </a:pPr>
            <a:endParaRPr lang="de-AT" altLang="de-DE" sz="2000">
              <a:cs typeface="Arial" charset="0"/>
            </a:endParaRPr>
          </a:p>
        </p:txBody>
      </p:sp>
      <p:sp>
        <p:nvSpPr>
          <p:cNvPr id="2" name="Textfeld 1">
            <a:extLst>
              <a:ext uri="{FF2B5EF4-FFF2-40B4-BE49-F238E27FC236}">
                <a16:creationId xmlns:a16="http://schemas.microsoft.com/office/drawing/2014/main" id="{9D55ECF6-15FA-2872-C443-90ADFADBD92F}"/>
              </a:ext>
            </a:extLst>
          </p:cNvPr>
          <p:cNvSpPr txBox="1"/>
          <p:nvPr/>
        </p:nvSpPr>
        <p:spPr>
          <a:xfrm>
            <a:off x="1042988" y="6212165"/>
            <a:ext cx="7849492" cy="369332"/>
          </a:xfrm>
          <a:prstGeom prst="rect">
            <a:avLst/>
          </a:prstGeom>
          <a:noFill/>
        </p:spPr>
        <p:txBody>
          <a:bodyPr wrap="square" rtlCol="0">
            <a:spAutoFit/>
          </a:bodyPr>
          <a:lstStyle/>
          <a:p>
            <a:r>
              <a:rPr lang="de-AT" dirty="0"/>
              <a:t>Das ist die Situation am 21. Juni. Im Verlauf des Jahres verändert sie sich.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bg/>
                                          </p:spTgt>
                                        </p:tgtEl>
                                        <p:attrNameLst>
                                          <p:attrName>style.visibility</p:attrName>
                                        </p:attrNameLst>
                                      </p:cBhvr>
                                      <p:to>
                                        <p:strVal val="visible"/>
                                      </p:to>
                                    </p:set>
                                  </p:childTnLst>
                                </p:cTn>
                              </p:par>
                              <p:par>
                                <p:cTn id="31" presetID="1" presetClass="entr" presetSubtype="0" fill="hold" grpId="0" nodeType="withEffect" nodePh="1">
                                  <p:stCondLst>
                                    <p:cond delay="0"/>
                                  </p:stCondLst>
                                  <p:endCondLst>
                                    <p:cond evt="begin" delay="0">
                                      <p:tn val="31"/>
                                    </p:cond>
                                  </p:endCondLst>
                                  <p:childTnLst>
                                    <p:set>
                                      <p:cBhvr>
                                        <p:cTn id="32" dur="1" fill="hold">
                                          <p:stCondLst>
                                            <p:cond delay="0"/>
                                          </p:stCondLst>
                                        </p:cTn>
                                        <p:tgtEl>
                                          <p:spTgt spid="16">
                                            <p:txEl>
                                              <p:pRg st="0" end="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5">
                                            <p:bg/>
                                          </p:spTgt>
                                        </p:tgtEl>
                                        <p:attrNameLst>
                                          <p:attrName>style.visibility</p:attrName>
                                        </p:attrNameLst>
                                      </p:cBhvr>
                                      <p:to>
                                        <p:strVal val="visible"/>
                                      </p:to>
                                    </p:set>
                                  </p:childTnLst>
                                </p:cTn>
                              </p:par>
                              <p:par>
                                <p:cTn id="35" presetID="1" presetClass="entr" presetSubtype="0" fill="hold" grpId="0" nodeType="withEffect" nodePh="1">
                                  <p:stCondLst>
                                    <p:cond delay="0"/>
                                  </p:stCondLst>
                                  <p:endCondLst>
                                    <p:cond evt="begin" delay="0">
                                      <p:tn val="35"/>
                                    </p:cond>
                                  </p:endCondLst>
                                  <p:childTnLst>
                                    <p:set>
                                      <p:cBhvr>
                                        <p:cTn id="36" dur="1" fill="hold">
                                          <p:stCondLst>
                                            <p:cond delay="0"/>
                                          </p:stCondLst>
                                        </p:cTn>
                                        <p:tgtEl>
                                          <p:spTgt spid="15">
                                            <p:txEl>
                                              <p:pRg st="0" end="0"/>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7">
                                            <p:bg/>
                                          </p:spTgt>
                                        </p:tgtEl>
                                        <p:attrNameLst>
                                          <p:attrName>style.visibility</p:attrName>
                                        </p:attrNameLst>
                                      </p:cBhvr>
                                      <p:to>
                                        <p:strVal val="visible"/>
                                      </p:to>
                                    </p:set>
                                  </p:childTnLst>
                                </p:cTn>
                              </p:par>
                              <p:par>
                                <p:cTn id="39" presetID="1" presetClass="entr" presetSubtype="0" fill="hold" grpId="0" nodeType="withEffect" nodePh="1">
                                  <p:stCondLst>
                                    <p:cond delay="0"/>
                                  </p:stCondLst>
                                  <p:endCondLst>
                                    <p:cond evt="begin" delay="0">
                                      <p:tn val="39"/>
                                    </p:cond>
                                  </p:endCondLst>
                                  <p:childTnLst>
                                    <p:set>
                                      <p:cBhvr>
                                        <p:cTn id="40" dur="1" fill="hold">
                                          <p:stCondLst>
                                            <p:cond delay="0"/>
                                          </p:stCondLst>
                                        </p:cTn>
                                        <p:tgtEl>
                                          <p:spTgt spid="17">
                                            <p:txEl>
                                              <p:pRg st="0" end="0"/>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8">
                                            <p:bg/>
                                          </p:spTgt>
                                        </p:tgtEl>
                                        <p:attrNameLst>
                                          <p:attrName>style.visibility</p:attrName>
                                        </p:attrNameLst>
                                      </p:cBhvr>
                                      <p:to>
                                        <p:strVal val="visible"/>
                                      </p:to>
                                    </p:set>
                                  </p:childTnLst>
                                </p:cTn>
                              </p:par>
                              <p:par>
                                <p:cTn id="43" presetID="1" presetClass="entr" presetSubtype="0" fill="hold" grpId="0" nodeType="withEffect" nodePh="1">
                                  <p:stCondLst>
                                    <p:cond delay="0"/>
                                  </p:stCondLst>
                                  <p:endCondLst>
                                    <p:cond evt="begin" delay="0">
                                      <p:tn val="43"/>
                                    </p:cond>
                                  </p:endCondLst>
                                  <p:childTnLst>
                                    <p:set>
                                      <p:cBhvr>
                                        <p:cTn id="44" dur="1" fill="hold">
                                          <p:stCondLst>
                                            <p:cond delay="0"/>
                                          </p:stCondLst>
                                        </p:cTn>
                                        <p:tgtEl>
                                          <p:spTgt spid="18">
                                            <p:txEl>
                                              <p:pRg st="0" end="0"/>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9">
                                            <p:bg/>
                                          </p:spTgt>
                                        </p:tgtEl>
                                        <p:attrNameLst>
                                          <p:attrName>style.visibility</p:attrName>
                                        </p:attrNameLst>
                                      </p:cBhvr>
                                      <p:to>
                                        <p:strVal val="visible"/>
                                      </p:to>
                                    </p:set>
                                  </p:childTnLst>
                                </p:cTn>
                              </p:par>
                              <p:par>
                                <p:cTn id="47" presetID="1" presetClass="entr" presetSubtype="0" fill="hold" grpId="0" nodeType="withEffect" nodePh="1">
                                  <p:stCondLst>
                                    <p:cond delay="0"/>
                                  </p:stCondLst>
                                  <p:endCondLst>
                                    <p:cond evt="begin" delay="0">
                                      <p:tn val="47"/>
                                    </p:cond>
                                  </p:endCondLst>
                                  <p:childTnLst>
                                    <p:set>
                                      <p:cBhvr>
                                        <p:cTn id="48" dur="1" fill="hold">
                                          <p:stCondLst>
                                            <p:cond delay="0"/>
                                          </p:stCondLst>
                                        </p:cTn>
                                        <p:tgtEl>
                                          <p:spTgt spid="19">
                                            <p:txEl>
                                              <p:pRg st="0" end="0"/>
                                            </p:tx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0">
                                            <p:bg/>
                                          </p:spTgt>
                                        </p:tgtEl>
                                        <p:attrNameLst>
                                          <p:attrName>style.visibility</p:attrName>
                                        </p:attrNameLst>
                                      </p:cBhvr>
                                      <p:to>
                                        <p:strVal val="visible"/>
                                      </p:to>
                                    </p:set>
                                  </p:childTnLst>
                                </p:cTn>
                              </p:par>
                              <p:par>
                                <p:cTn id="51" presetID="1" presetClass="entr" presetSubtype="0" fill="hold" grpId="0" nodeType="withEffect" nodePh="1">
                                  <p:stCondLst>
                                    <p:cond delay="0"/>
                                  </p:stCondLst>
                                  <p:endCondLst>
                                    <p:cond evt="begin" delay="0">
                                      <p:tn val="51"/>
                                    </p:cond>
                                  </p:endCondLst>
                                  <p:childTnLst>
                                    <p:set>
                                      <p:cBhvr>
                                        <p:cTn id="52"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xit" presetSubtype="0" fill="hold" grpId="1" nodeType="clickEffect" nodePh="1">
                                  <p:stCondLst>
                                    <p:cond delay="0"/>
                                  </p:stCondLst>
                                  <p:endCondLst>
                                    <p:cond evt="begin" delay="0">
                                      <p:tn val="55"/>
                                    </p:cond>
                                  </p:endCondLst>
                                  <p:childTnLst>
                                    <p:set>
                                      <p:cBhvr>
                                        <p:cTn id="56" dur="1" fill="hold">
                                          <p:stCondLst>
                                            <p:cond delay="0"/>
                                          </p:stCondLst>
                                        </p:cTn>
                                        <p:tgtEl>
                                          <p:spTgt spid="16">
                                            <p:txEl>
                                              <p:pRg st="0" end="0"/>
                                            </p:txEl>
                                          </p:spTgt>
                                        </p:tgtEl>
                                        <p:attrNameLst>
                                          <p:attrName>style.visibility</p:attrName>
                                        </p:attrNameLst>
                                      </p:cBhvr>
                                      <p:to>
                                        <p:strVal val="hidden"/>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xit" presetSubtype="0" fill="hold" grpId="1" nodeType="clickEffect">
                                  <p:stCondLst>
                                    <p:cond delay="0"/>
                                  </p:stCondLst>
                                  <p:childTnLst>
                                    <p:set>
                                      <p:cBhvr>
                                        <p:cTn id="60" dur="1" fill="hold">
                                          <p:stCondLst>
                                            <p:cond delay="0"/>
                                          </p:stCondLst>
                                        </p:cTn>
                                        <p:tgtEl>
                                          <p:spTgt spid="16">
                                            <p:bg/>
                                          </p:spTgt>
                                        </p:tgtEl>
                                        <p:attrNameLst>
                                          <p:attrName>style.visibility</p:attrName>
                                        </p:attrNameLst>
                                      </p:cBhvr>
                                      <p:to>
                                        <p:strVal val="hidden"/>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1" presetClass="exit" presetSubtype="0" fill="hold" grpId="1" nodeType="clickEffect" nodePh="1">
                                  <p:stCondLst>
                                    <p:cond delay="0"/>
                                  </p:stCondLst>
                                  <p:endCondLst>
                                    <p:cond evt="begin" delay="0">
                                      <p:tn val="63"/>
                                    </p:cond>
                                  </p:endCondLst>
                                  <p:childTnLst>
                                    <p:set>
                                      <p:cBhvr>
                                        <p:cTn id="64" dur="1" fill="hold">
                                          <p:stCondLst>
                                            <p:cond delay="0"/>
                                          </p:stCondLst>
                                        </p:cTn>
                                        <p:tgtEl>
                                          <p:spTgt spid="15">
                                            <p:txEl>
                                              <p:pRg st="0" end="0"/>
                                            </p:txEl>
                                          </p:spTgt>
                                        </p:tgtEl>
                                        <p:attrNameLst>
                                          <p:attrName>style.visibility</p:attrName>
                                        </p:attrNameLst>
                                      </p:cBhvr>
                                      <p:to>
                                        <p:strVal val="hidden"/>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1" presetClass="exit" presetSubtype="0" fill="hold" grpId="1" nodeType="clickEffect">
                                  <p:stCondLst>
                                    <p:cond delay="0"/>
                                  </p:stCondLst>
                                  <p:childTnLst>
                                    <p:set>
                                      <p:cBhvr>
                                        <p:cTn id="68" dur="1" fill="hold">
                                          <p:stCondLst>
                                            <p:cond delay="0"/>
                                          </p:stCondLst>
                                        </p:cTn>
                                        <p:tgtEl>
                                          <p:spTgt spid="15">
                                            <p:bg/>
                                          </p:spTgt>
                                        </p:tgtEl>
                                        <p:attrNameLst>
                                          <p:attrName>style.visibility</p:attrName>
                                        </p:attrNameLst>
                                      </p:cBhvr>
                                      <p:to>
                                        <p:strVal val="hidden"/>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1" presetClass="exit" presetSubtype="0" fill="hold" grpId="1" nodeType="clickEffect" nodePh="1">
                                  <p:stCondLst>
                                    <p:cond delay="0"/>
                                  </p:stCondLst>
                                  <p:endCondLst>
                                    <p:cond evt="begin" delay="0">
                                      <p:tn val="71"/>
                                    </p:cond>
                                  </p:endCondLst>
                                  <p:childTnLst>
                                    <p:set>
                                      <p:cBhvr>
                                        <p:cTn id="72" dur="1" fill="hold">
                                          <p:stCondLst>
                                            <p:cond delay="0"/>
                                          </p:stCondLst>
                                        </p:cTn>
                                        <p:tgtEl>
                                          <p:spTgt spid="20">
                                            <p:txEl>
                                              <p:pRg st="0" end="0"/>
                                            </p:txEl>
                                          </p:spTgt>
                                        </p:tgtEl>
                                        <p:attrNameLst>
                                          <p:attrName>style.visibility</p:attrName>
                                        </p:attrNameLst>
                                      </p:cBhvr>
                                      <p:to>
                                        <p:strVal val="hidden"/>
                                      </p:to>
                                    </p:set>
                                  </p:childTnLst>
                                </p:cTn>
                              </p:par>
                            </p:childTnLst>
                          </p:cTn>
                        </p:par>
                      </p:childTnLst>
                    </p:cTn>
                  </p:par>
                  <p:par>
                    <p:cTn id="73" fill="hold" nodeType="clickPar">
                      <p:stCondLst>
                        <p:cond delay="indefinite"/>
                      </p:stCondLst>
                      <p:childTnLst>
                        <p:par>
                          <p:cTn id="74" fill="hold" nodeType="withGroup">
                            <p:stCondLst>
                              <p:cond delay="0"/>
                            </p:stCondLst>
                            <p:childTnLst>
                              <p:par>
                                <p:cTn id="75" presetID="1" presetClass="exit" presetSubtype="0" fill="hold" grpId="1" nodeType="clickEffect">
                                  <p:stCondLst>
                                    <p:cond delay="0"/>
                                  </p:stCondLst>
                                  <p:childTnLst>
                                    <p:set>
                                      <p:cBhvr>
                                        <p:cTn id="76" dur="1" fill="hold">
                                          <p:stCondLst>
                                            <p:cond delay="0"/>
                                          </p:stCondLst>
                                        </p:cTn>
                                        <p:tgtEl>
                                          <p:spTgt spid="20">
                                            <p:bg/>
                                          </p:spTgt>
                                        </p:tgtEl>
                                        <p:attrNameLst>
                                          <p:attrName>style.visibility</p:attrName>
                                        </p:attrNameLst>
                                      </p:cBhvr>
                                      <p:to>
                                        <p:strVal val="hidden"/>
                                      </p:to>
                                    </p:set>
                                  </p:childTnLst>
                                </p:cTn>
                              </p:par>
                            </p:childTnLst>
                          </p:cTn>
                        </p:par>
                      </p:childTnLst>
                    </p:cTn>
                  </p:par>
                  <p:par>
                    <p:cTn id="77" fill="hold" nodeType="clickPar">
                      <p:stCondLst>
                        <p:cond delay="indefinite"/>
                      </p:stCondLst>
                      <p:childTnLst>
                        <p:par>
                          <p:cTn id="78" fill="hold" nodeType="withGroup">
                            <p:stCondLst>
                              <p:cond delay="0"/>
                            </p:stCondLst>
                            <p:childTnLst>
                              <p:par>
                                <p:cTn id="79" presetID="1" presetClass="exit" presetSubtype="0" fill="hold" grpId="1" nodeType="clickEffect" nodePh="1">
                                  <p:stCondLst>
                                    <p:cond delay="0"/>
                                  </p:stCondLst>
                                  <p:endCondLst>
                                    <p:cond evt="begin" delay="0">
                                      <p:tn val="79"/>
                                    </p:cond>
                                  </p:endCondLst>
                                  <p:childTnLst>
                                    <p:set>
                                      <p:cBhvr>
                                        <p:cTn id="80" dur="1" fill="hold">
                                          <p:stCondLst>
                                            <p:cond delay="0"/>
                                          </p:stCondLst>
                                        </p:cTn>
                                        <p:tgtEl>
                                          <p:spTgt spid="17">
                                            <p:txEl>
                                              <p:pRg st="0" end="0"/>
                                            </p:txEl>
                                          </p:spTgt>
                                        </p:tgtEl>
                                        <p:attrNameLst>
                                          <p:attrName>style.visibility</p:attrName>
                                        </p:attrNameLst>
                                      </p:cBhvr>
                                      <p:to>
                                        <p:strVal val="hidden"/>
                                      </p:to>
                                    </p:set>
                                  </p:childTnLst>
                                </p:cTn>
                              </p:par>
                            </p:childTnLst>
                          </p:cTn>
                        </p:par>
                      </p:childTnLst>
                    </p:cTn>
                  </p:par>
                  <p:par>
                    <p:cTn id="81" fill="hold" nodeType="clickPar">
                      <p:stCondLst>
                        <p:cond delay="indefinite"/>
                      </p:stCondLst>
                      <p:childTnLst>
                        <p:par>
                          <p:cTn id="82" fill="hold" nodeType="withGroup">
                            <p:stCondLst>
                              <p:cond delay="0"/>
                            </p:stCondLst>
                            <p:childTnLst>
                              <p:par>
                                <p:cTn id="83" presetID="1" presetClass="exit" presetSubtype="0" fill="hold" grpId="1" nodeType="clickEffect">
                                  <p:stCondLst>
                                    <p:cond delay="0"/>
                                  </p:stCondLst>
                                  <p:childTnLst>
                                    <p:set>
                                      <p:cBhvr>
                                        <p:cTn id="84" dur="1" fill="hold">
                                          <p:stCondLst>
                                            <p:cond delay="0"/>
                                          </p:stCondLst>
                                        </p:cTn>
                                        <p:tgtEl>
                                          <p:spTgt spid="17">
                                            <p:bg/>
                                          </p:spTgt>
                                        </p:tgtEl>
                                        <p:attrNameLst>
                                          <p:attrName>style.visibility</p:attrName>
                                        </p:attrNameLst>
                                      </p:cBhvr>
                                      <p:to>
                                        <p:strVal val="hidden"/>
                                      </p:to>
                                    </p:set>
                                  </p:childTnLst>
                                </p:cTn>
                              </p:par>
                            </p:childTnLst>
                          </p:cTn>
                        </p:par>
                      </p:childTnLst>
                    </p:cTn>
                  </p:par>
                  <p:par>
                    <p:cTn id="85" fill="hold" nodeType="clickPar">
                      <p:stCondLst>
                        <p:cond delay="indefinite"/>
                      </p:stCondLst>
                      <p:childTnLst>
                        <p:par>
                          <p:cTn id="86" fill="hold" nodeType="withGroup">
                            <p:stCondLst>
                              <p:cond delay="0"/>
                            </p:stCondLst>
                            <p:childTnLst>
                              <p:par>
                                <p:cTn id="87" presetID="1" presetClass="exit" presetSubtype="0" fill="hold" grpId="1" nodeType="clickEffect" nodePh="1">
                                  <p:stCondLst>
                                    <p:cond delay="0"/>
                                  </p:stCondLst>
                                  <p:endCondLst>
                                    <p:cond evt="begin" delay="0">
                                      <p:tn val="87"/>
                                    </p:cond>
                                  </p:endCondLst>
                                  <p:childTnLst>
                                    <p:set>
                                      <p:cBhvr>
                                        <p:cTn id="88" dur="1" fill="hold">
                                          <p:stCondLst>
                                            <p:cond delay="0"/>
                                          </p:stCondLst>
                                        </p:cTn>
                                        <p:tgtEl>
                                          <p:spTgt spid="19">
                                            <p:txEl>
                                              <p:pRg st="0" end="0"/>
                                            </p:txEl>
                                          </p:spTgt>
                                        </p:tgtEl>
                                        <p:attrNameLst>
                                          <p:attrName>style.visibility</p:attrName>
                                        </p:attrNameLst>
                                      </p:cBhvr>
                                      <p:to>
                                        <p:strVal val="hidden"/>
                                      </p:to>
                                    </p:set>
                                  </p:childTnLst>
                                </p:cTn>
                              </p:par>
                            </p:childTnLst>
                          </p:cTn>
                        </p:par>
                      </p:childTnLst>
                    </p:cTn>
                  </p:par>
                  <p:par>
                    <p:cTn id="89" fill="hold" nodeType="clickPar">
                      <p:stCondLst>
                        <p:cond delay="indefinite"/>
                      </p:stCondLst>
                      <p:childTnLst>
                        <p:par>
                          <p:cTn id="90" fill="hold" nodeType="withGroup">
                            <p:stCondLst>
                              <p:cond delay="0"/>
                            </p:stCondLst>
                            <p:childTnLst>
                              <p:par>
                                <p:cTn id="91" presetID="1" presetClass="exit" presetSubtype="0" fill="hold" grpId="1" nodeType="clickEffect">
                                  <p:stCondLst>
                                    <p:cond delay="0"/>
                                  </p:stCondLst>
                                  <p:childTnLst>
                                    <p:set>
                                      <p:cBhvr>
                                        <p:cTn id="92" dur="1" fill="hold">
                                          <p:stCondLst>
                                            <p:cond delay="0"/>
                                          </p:stCondLst>
                                        </p:cTn>
                                        <p:tgtEl>
                                          <p:spTgt spid="19">
                                            <p:bg/>
                                          </p:spTgt>
                                        </p:tgtEl>
                                        <p:attrNameLst>
                                          <p:attrName>style.visibility</p:attrName>
                                        </p:attrNameLst>
                                      </p:cBhvr>
                                      <p:to>
                                        <p:strVal val="hidden"/>
                                      </p:to>
                                    </p:set>
                                  </p:childTnLst>
                                </p:cTn>
                              </p:par>
                            </p:childTnLst>
                          </p:cTn>
                        </p:par>
                      </p:childTnLst>
                    </p:cTn>
                  </p:par>
                  <p:par>
                    <p:cTn id="93" fill="hold" nodeType="clickPar">
                      <p:stCondLst>
                        <p:cond delay="indefinite"/>
                      </p:stCondLst>
                      <p:childTnLst>
                        <p:par>
                          <p:cTn id="94" fill="hold" nodeType="withGroup">
                            <p:stCondLst>
                              <p:cond delay="0"/>
                            </p:stCondLst>
                            <p:childTnLst>
                              <p:par>
                                <p:cTn id="95" presetID="1" presetClass="exit" presetSubtype="0" fill="hold" grpId="1" nodeType="clickEffect" nodePh="1">
                                  <p:stCondLst>
                                    <p:cond delay="0"/>
                                  </p:stCondLst>
                                  <p:endCondLst>
                                    <p:cond evt="begin" delay="0">
                                      <p:tn val="95"/>
                                    </p:cond>
                                  </p:endCondLst>
                                  <p:childTnLst>
                                    <p:set>
                                      <p:cBhvr>
                                        <p:cTn id="96" dur="1" fill="hold">
                                          <p:stCondLst>
                                            <p:cond delay="0"/>
                                          </p:stCondLst>
                                        </p:cTn>
                                        <p:tgtEl>
                                          <p:spTgt spid="18">
                                            <p:txEl>
                                              <p:pRg st="0" end="0"/>
                                            </p:txEl>
                                          </p:spTgt>
                                        </p:tgtEl>
                                        <p:attrNameLst>
                                          <p:attrName>style.visibility</p:attrName>
                                        </p:attrNameLst>
                                      </p:cBhvr>
                                      <p:to>
                                        <p:strVal val="hidden"/>
                                      </p:to>
                                    </p:set>
                                  </p:childTnLst>
                                </p:cTn>
                              </p:par>
                            </p:childTnLst>
                          </p:cTn>
                        </p:par>
                      </p:childTnLst>
                    </p:cTn>
                  </p:par>
                  <p:par>
                    <p:cTn id="97" fill="hold" nodeType="clickPar">
                      <p:stCondLst>
                        <p:cond delay="indefinite"/>
                      </p:stCondLst>
                      <p:childTnLst>
                        <p:par>
                          <p:cTn id="98" fill="hold" nodeType="withGroup">
                            <p:stCondLst>
                              <p:cond delay="0"/>
                            </p:stCondLst>
                            <p:childTnLst>
                              <p:par>
                                <p:cTn id="99" presetID="1" presetClass="exit" presetSubtype="0" fill="hold" grpId="1" nodeType="clickEffect">
                                  <p:stCondLst>
                                    <p:cond delay="0"/>
                                  </p:stCondLst>
                                  <p:childTnLst>
                                    <p:set>
                                      <p:cBhvr>
                                        <p:cTn id="100" dur="1" fill="hold">
                                          <p:stCondLst>
                                            <p:cond delay="0"/>
                                          </p:stCondLst>
                                        </p:cTn>
                                        <p:tgtEl>
                                          <p:spTgt spid="18">
                                            <p:bg/>
                                          </p:spTgt>
                                        </p:tgtEl>
                                        <p:attrNameLst>
                                          <p:attrName>style.visibility</p:attrName>
                                        </p:attrNameLst>
                                      </p:cBhvr>
                                      <p:to>
                                        <p:strVal val="hidden"/>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p:bldP spid="11" grpId="0"/>
      <p:bldP spid="12" grpId="0"/>
      <p:bldP spid="13" grpId="0"/>
      <p:bldP spid="14" grpId="0"/>
      <p:bldP spid="15" grpId="0" build="p" animBg="1"/>
      <p:bldP spid="15" grpId="1" build="allAtOnce" animBg="1"/>
      <p:bldP spid="16" grpId="0" build="p" animBg="1"/>
      <p:bldP spid="16" grpId="1" build="allAtOnce" animBg="1"/>
      <p:bldP spid="17" grpId="0" build="p" animBg="1"/>
      <p:bldP spid="17" grpId="1" build="allAtOnce" animBg="1"/>
      <p:bldP spid="18" grpId="0" build="p" animBg="1"/>
      <p:bldP spid="18" grpId="1" build="allAtOnce" animBg="1"/>
      <p:bldP spid="19" grpId="0" build="p" animBg="1"/>
      <p:bldP spid="19" grpId="1" build="allAtOnce" animBg="1"/>
      <p:bldP spid="20" grpId="0" build="p" animBg="1"/>
      <p:bldP spid="20" grpId="1" build="allAtOnce" animBg="1"/>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004593F8-3868-0AFA-CDE5-4E8B97307884}"/>
              </a:ext>
            </a:extLst>
          </p:cNvPr>
          <p:cNvSpPr>
            <a:spLocks noChangeArrowheads="1"/>
          </p:cNvSpPr>
          <p:nvPr/>
        </p:nvSpPr>
        <p:spPr bwMode="auto">
          <a:xfrm>
            <a:off x="4427538" y="692150"/>
            <a:ext cx="4465637" cy="547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200">
                <a:solidFill>
                  <a:srgbClr val="000000"/>
                </a:solidFill>
                <a:latin typeface="Arial" pitchFamily="34" charset="0"/>
              </a:defRPr>
            </a:lvl1pPr>
            <a:lvl2pPr marL="742950" indent="-285750" eaLnBrk="0" hangingPunct="0">
              <a:defRPr sz="4200">
                <a:solidFill>
                  <a:srgbClr val="000000"/>
                </a:solidFill>
                <a:latin typeface="Arial" pitchFamily="34" charset="0"/>
              </a:defRPr>
            </a:lvl2pPr>
            <a:lvl3pPr marL="1143000" indent="-228600" eaLnBrk="0" hangingPunct="0">
              <a:defRPr sz="4200">
                <a:solidFill>
                  <a:srgbClr val="000000"/>
                </a:solidFill>
                <a:latin typeface="Arial" pitchFamily="34" charset="0"/>
              </a:defRPr>
            </a:lvl3pPr>
            <a:lvl4pPr marL="1600200" indent="-228600" eaLnBrk="0" hangingPunct="0">
              <a:defRPr sz="4200">
                <a:solidFill>
                  <a:srgbClr val="000000"/>
                </a:solidFill>
                <a:latin typeface="Arial" pitchFamily="34" charset="0"/>
              </a:defRPr>
            </a:lvl4pPr>
            <a:lvl5pPr marL="2057400" indent="-228600" eaLnBrk="0" hangingPunct="0">
              <a:defRPr sz="4200">
                <a:solidFill>
                  <a:srgbClr val="000000"/>
                </a:solidFill>
                <a:latin typeface="Arial" pitchFamily="34" charset="0"/>
              </a:defRPr>
            </a:lvl5pPr>
            <a:lvl6pPr marL="2514600" indent="-228600" eaLnBrk="0" fontAlgn="base" hangingPunct="0">
              <a:spcBef>
                <a:spcPct val="0"/>
              </a:spcBef>
              <a:spcAft>
                <a:spcPct val="0"/>
              </a:spcAft>
              <a:defRPr sz="4200">
                <a:solidFill>
                  <a:srgbClr val="000000"/>
                </a:solidFill>
                <a:latin typeface="Arial" pitchFamily="34" charset="0"/>
              </a:defRPr>
            </a:lvl6pPr>
            <a:lvl7pPr marL="2971800" indent="-228600" eaLnBrk="0" fontAlgn="base" hangingPunct="0">
              <a:spcBef>
                <a:spcPct val="0"/>
              </a:spcBef>
              <a:spcAft>
                <a:spcPct val="0"/>
              </a:spcAft>
              <a:defRPr sz="4200">
                <a:solidFill>
                  <a:srgbClr val="000000"/>
                </a:solidFill>
                <a:latin typeface="Arial" pitchFamily="34" charset="0"/>
              </a:defRPr>
            </a:lvl7pPr>
            <a:lvl8pPr marL="3429000" indent="-228600" eaLnBrk="0" fontAlgn="base" hangingPunct="0">
              <a:spcBef>
                <a:spcPct val="0"/>
              </a:spcBef>
              <a:spcAft>
                <a:spcPct val="0"/>
              </a:spcAft>
              <a:defRPr sz="4200">
                <a:solidFill>
                  <a:srgbClr val="000000"/>
                </a:solidFill>
                <a:latin typeface="Arial" pitchFamily="34" charset="0"/>
              </a:defRPr>
            </a:lvl8pPr>
            <a:lvl9pPr marL="3886200" indent="-228600" eaLnBrk="0" fontAlgn="base" hangingPunct="0">
              <a:spcBef>
                <a:spcPct val="0"/>
              </a:spcBef>
              <a:spcAft>
                <a:spcPct val="0"/>
              </a:spcAft>
              <a:defRPr sz="4200">
                <a:solidFill>
                  <a:srgbClr val="000000"/>
                </a:solidFill>
                <a:latin typeface="Arial" pitchFamily="34" charset="0"/>
              </a:defRPr>
            </a:lvl9pPr>
          </a:lstStyle>
          <a:p>
            <a:pPr eaLnBrk="1" fontAlgn="auto" hangingPunct="1">
              <a:lnSpc>
                <a:spcPct val="80000"/>
              </a:lnSpc>
              <a:spcBef>
                <a:spcPct val="20000"/>
              </a:spcBef>
              <a:spcAft>
                <a:spcPts val="0"/>
              </a:spcAft>
              <a:buClr>
                <a:srgbClr val="FFFFFF"/>
              </a:buClr>
              <a:buFont typeface="Wingdings" pitchFamily="2" charset="2"/>
              <a:buNone/>
              <a:defRPr/>
            </a:pPr>
            <a:r>
              <a:rPr lang="de-DE" altLang="de-DE" sz="1200" kern="0" dirty="0"/>
              <a:t> </a:t>
            </a:r>
            <a:endParaRPr lang="de-DE" altLang="de-DE" sz="1200" b="1" kern="0" dirty="0"/>
          </a:p>
          <a:p>
            <a:pPr eaLnBrk="1" fontAlgn="auto" hangingPunct="1">
              <a:spcBef>
                <a:spcPts val="0"/>
              </a:spcBef>
              <a:spcAft>
                <a:spcPts val="0"/>
              </a:spcAft>
              <a:defRPr/>
            </a:pPr>
            <a:r>
              <a:rPr lang="de-DE" altLang="de-DE" sz="1200" b="1" kern="0" dirty="0"/>
              <a:t>Impressum</a:t>
            </a:r>
          </a:p>
          <a:p>
            <a:pPr eaLnBrk="1" fontAlgn="auto" hangingPunct="1">
              <a:spcBef>
                <a:spcPts val="0"/>
              </a:spcBef>
              <a:spcAft>
                <a:spcPts val="0"/>
              </a:spcAft>
              <a:defRPr/>
            </a:pPr>
            <a:r>
              <a:rPr lang="de-DE" altLang="de-DE" sz="1200" kern="0" dirty="0"/>
              <a:t>© Österreichischer Bundesverlag Schulbuch GmbH &amp; Co. KG, Wien 2023</a:t>
            </a:r>
          </a:p>
          <a:p>
            <a:pPr eaLnBrk="1" fontAlgn="auto" hangingPunct="1">
              <a:spcBef>
                <a:spcPts val="0"/>
              </a:spcBef>
              <a:spcAft>
                <a:spcPts val="0"/>
              </a:spcAft>
              <a:defRPr/>
            </a:pPr>
            <a:endParaRPr lang="de-DE" altLang="de-DE" sz="1200" kern="0" dirty="0"/>
          </a:p>
          <a:p>
            <a:pPr eaLnBrk="1" fontAlgn="auto" hangingPunct="1">
              <a:spcBef>
                <a:spcPts val="0"/>
              </a:spcBef>
              <a:spcAft>
                <a:spcPts val="0"/>
              </a:spcAft>
              <a:defRPr/>
            </a:pPr>
            <a:r>
              <a:rPr lang="de-DE" altLang="de-DE" sz="1200" kern="0" dirty="0"/>
              <a:t>Autorinnen und Autoren: Christian Fridrich, Gabriele Kulhanek-Wehlend, Carina Chreiska-Höbinger, Jasmin Sonnleitner, Christoph Steinhart</a:t>
            </a:r>
          </a:p>
          <a:p>
            <a:pPr eaLnBrk="1" fontAlgn="auto" hangingPunct="1">
              <a:spcBef>
                <a:spcPts val="0"/>
              </a:spcBef>
              <a:spcAft>
                <a:spcPts val="0"/>
              </a:spcAft>
              <a:defRPr/>
            </a:pPr>
            <a:endParaRPr lang="de-DE" altLang="de-DE" sz="1200" kern="0" dirty="0"/>
          </a:p>
          <a:p>
            <a:pPr eaLnBrk="1" fontAlgn="auto" hangingPunct="1">
              <a:spcBef>
                <a:spcPts val="0"/>
              </a:spcBef>
              <a:spcAft>
                <a:spcPts val="0"/>
              </a:spcAft>
              <a:defRPr/>
            </a:pPr>
            <a:r>
              <a:rPr lang="de-DE" altLang="de-DE" sz="1200" kern="0" dirty="0"/>
              <a:t>Gestaltung: Carina </a:t>
            </a:r>
            <a:r>
              <a:rPr lang="de-DE" altLang="de-DE" sz="1200" kern="0" dirty="0" err="1"/>
              <a:t>Sattlberger</a:t>
            </a:r>
            <a:br>
              <a:rPr lang="de-DE" altLang="de-DE" sz="1200" kern="0" dirty="0"/>
            </a:br>
            <a:br>
              <a:rPr lang="de-DE" altLang="de-DE" sz="1200" kern="0" dirty="0"/>
            </a:br>
            <a:r>
              <a:rPr lang="de-DE" altLang="de-DE" sz="1200" kern="0" dirty="0"/>
              <a:t>Illustration: Thomas </a:t>
            </a:r>
            <a:r>
              <a:rPr lang="de-DE" altLang="de-DE" sz="1200" kern="0" dirty="0" err="1"/>
              <a:t>Przygodda</a:t>
            </a:r>
            <a:r>
              <a:rPr lang="de-DE" altLang="de-DE" sz="1200" kern="0" dirty="0"/>
              <a:t>, Langenhagen</a:t>
            </a:r>
          </a:p>
          <a:p>
            <a:pPr eaLnBrk="1" fontAlgn="auto" hangingPunct="1">
              <a:spcBef>
                <a:spcPts val="0"/>
              </a:spcBef>
              <a:spcAft>
                <a:spcPts val="0"/>
              </a:spcAft>
              <a:defRPr/>
            </a:pPr>
            <a:endParaRPr lang="de-DE" altLang="de-DE" sz="1200" kern="0" dirty="0"/>
          </a:p>
          <a:p>
            <a:pPr eaLnBrk="1" fontAlgn="auto" hangingPunct="1">
              <a:spcBef>
                <a:spcPts val="0"/>
              </a:spcBef>
              <a:spcAft>
                <a:spcPts val="0"/>
              </a:spcAft>
              <a:defRPr/>
            </a:pPr>
            <a:r>
              <a:rPr lang="de-DE" altLang="de-DE" sz="1200" kern="0" dirty="0"/>
              <a:t>Alle Rechte vorbehalten.</a:t>
            </a:r>
          </a:p>
          <a:p>
            <a:pPr eaLnBrk="1" fontAlgn="auto" hangingPunct="1">
              <a:spcBef>
                <a:spcPts val="0"/>
              </a:spcBef>
              <a:spcAft>
                <a:spcPts val="0"/>
              </a:spcAft>
              <a:defRPr/>
            </a:pPr>
            <a:r>
              <a:rPr lang="de-DE" altLang="de-DE" sz="1200" kern="0" dirty="0"/>
              <a:t>www.oebv.at</a:t>
            </a:r>
          </a:p>
          <a:p>
            <a:pPr eaLnBrk="1" fontAlgn="auto" hangingPunct="1">
              <a:spcBef>
                <a:spcPts val="0"/>
              </a:spcBef>
              <a:spcAft>
                <a:spcPts val="0"/>
              </a:spcAft>
              <a:defRPr/>
            </a:pPr>
            <a:endParaRPr lang="de-DE" altLang="de-DE" sz="1200" kern="0" dirty="0"/>
          </a:p>
          <a:p>
            <a:pPr eaLnBrk="1" fontAlgn="auto" hangingPunct="1">
              <a:spcBef>
                <a:spcPts val="0"/>
              </a:spcBef>
              <a:spcAft>
                <a:spcPts val="0"/>
              </a:spcAft>
              <a:defRPr/>
            </a:pPr>
            <a:r>
              <a:rPr lang="de-DE" altLang="de-DE" sz="1200" kern="0" dirty="0"/>
              <a:t>Das Werk und seine Teile sind urheberrechtlich geschützt. Der Verlag gewährt das Recht des Downloads und des Einsatzes im Unterricht. Das Herauslösen, Kopieren und Bearbeiten von Daten jeder Art ist untersagt. Das Ausdrucken und Anfertigen von Kopien ist ausschließlich für den eigenen Unterrichts-gebrauch gestattet. Urhebervermerke, Seriennummern sowie sonstige der Programmidentifikation dienende Merkmale dürfen nicht entfernt oder geändert werden. Weder das Werk noch seine Teile dürfen in ein Netzwerk gestellt oder über das Internet weiter verbreitet oder veräußert werden.</a:t>
            </a:r>
          </a:p>
          <a:p>
            <a:pPr eaLnBrk="1" fontAlgn="auto" hangingPunct="1">
              <a:spcBef>
                <a:spcPts val="0"/>
              </a:spcBef>
              <a:spcAft>
                <a:spcPts val="0"/>
              </a:spcAft>
              <a:defRPr/>
            </a:pPr>
            <a:endParaRPr lang="de-DE" altLang="de-DE" sz="1200" kern="0" dirty="0"/>
          </a:p>
          <a:p>
            <a:pPr eaLnBrk="1" fontAlgn="auto" hangingPunct="1">
              <a:spcBef>
                <a:spcPts val="0"/>
              </a:spcBef>
              <a:spcAft>
                <a:spcPts val="0"/>
              </a:spcAft>
              <a:defRPr/>
            </a:pPr>
            <a:r>
              <a:rPr lang="de-DE" altLang="de-DE" sz="1200" kern="0" dirty="0"/>
              <a:t>Jede Nutzung in anderen als den genannten Fällen bedarf der vorherigen schriftlichen Einwilligung des Verlages.</a:t>
            </a:r>
          </a:p>
        </p:txBody>
      </p:sp>
      <p:sp>
        <p:nvSpPr>
          <p:cNvPr id="7" name="Rectangle 6">
            <a:extLst>
              <a:ext uri="{FF2B5EF4-FFF2-40B4-BE49-F238E27FC236}">
                <a16:creationId xmlns:a16="http://schemas.microsoft.com/office/drawing/2014/main" id="{CF88C7E1-1E3B-1AA5-E8C6-46037CE7CD9A}"/>
              </a:ext>
            </a:extLst>
          </p:cNvPr>
          <p:cNvSpPr>
            <a:spLocks noChangeArrowheads="1"/>
          </p:cNvSpPr>
          <p:nvPr/>
        </p:nvSpPr>
        <p:spPr bwMode="auto">
          <a:xfrm>
            <a:off x="468313" y="835918"/>
            <a:ext cx="3744912" cy="4969346"/>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PoloST11K-Buch" pitchFamily="34" charset="0"/>
              </a:defRPr>
            </a:lvl1pPr>
            <a:lvl2pPr marL="742950" indent="-285750" eaLnBrk="0" hangingPunct="0">
              <a:spcBef>
                <a:spcPct val="20000"/>
              </a:spcBef>
              <a:buChar char="–"/>
              <a:defRPr sz="1200">
                <a:solidFill>
                  <a:srgbClr val="000000"/>
                </a:solidFill>
                <a:latin typeface="Arial" pitchFamily="34" charset="0"/>
                <a:ea typeface="Times New Roman" pitchFamily="18" charset="0"/>
                <a:cs typeface="Arial" pitchFamily="34" charset="0"/>
              </a:defRPr>
            </a:lvl2pPr>
            <a:lvl3pPr marL="1143000" indent="-228600" eaLnBrk="0" hangingPunct="0">
              <a:spcBef>
                <a:spcPct val="20000"/>
              </a:spcBef>
              <a:buChar char="•"/>
              <a:defRPr sz="2400">
                <a:solidFill>
                  <a:schemeClr val="tx1"/>
                </a:solidFill>
                <a:latin typeface="PoloST11K-Buch" pitchFamily="34" charset="0"/>
                <a:cs typeface="Times New Roman" pitchFamily="18" charset="0"/>
              </a:defRPr>
            </a:lvl3pPr>
            <a:lvl4pPr marL="1600200" indent="-228600" eaLnBrk="0" hangingPunct="0">
              <a:spcBef>
                <a:spcPct val="20000"/>
              </a:spcBef>
              <a:buChar char="–"/>
              <a:defRPr sz="2000">
                <a:solidFill>
                  <a:schemeClr val="tx1"/>
                </a:solidFill>
                <a:latin typeface="PoloST11K-Buch" pitchFamily="34" charset="0"/>
                <a:cs typeface="Times New Roman" pitchFamily="18" charset="0"/>
              </a:defRPr>
            </a:lvl4pPr>
            <a:lvl5pPr marL="2057400" indent="-228600" eaLnBrk="0" hangingPunct="0">
              <a:spcBef>
                <a:spcPct val="20000"/>
              </a:spcBef>
              <a:buChar char="»"/>
              <a:defRPr sz="1200">
                <a:solidFill>
                  <a:srgbClr val="000000"/>
                </a:solidFill>
                <a:latin typeface="Arial" pitchFamily="34" charset="0"/>
                <a:ea typeface="Times New Roman" pitchFamily="18" charset="0"/>
                <a:cs typeface="Arial" pitchFamily="34" charset="0"/>
              </a:defRPr>
            </a:lvl5pPr>
            <a:lvl6pPr marL="2514600" indent="-228600" eaLnBrk="0" fontAlgn="base" hangingPunct="0">
              <a:spcBef>
                <a:spcPct val="20000"/>
              </a:spcBef>
              <a:spcAft>
                <a:spcPct val="0"/>
              </a:spcAft>
              <a:buChar char="»"/>
              <a:defRPr sz="1200">
                <a:solidFill>
                  <a:srgbClr val="000000"/>
                </a:solidFill>
                <a:latin typeface="Arial" pitchFamily="34" charset="0"/>
                <a:ea typeface="Times New Roman" pitchFamily="18" charset="0"/>
                <a:cs typeface="Arial" pitchFamily="34" charset="0"/>
              </a:defRPr>
            </a:lvl6pPr>
            <a:lvl7pPr marL="2971800" indent="-228600" eaLnBrk="0" fontAlgn="base" hangingPunct="0">
              <a:spcBef>
                <a:spcPct val="20000"/>
              </a:spcBef>
              <a:spcAft>
                <a:spcPct val="0"/>
              </a:spcAft>
              <a:buChar char="»"/>
              <a:defRPr sz="1200">
                <a:solidFill>
                  <a:srgbClr val="000000"/>
                </a:solidFill>
                <a:latin typeface="Arial" pitchFamily="34" charset="0"/>
                <a:ea typeface="Times New Roman" pitchFamily="18" charset="0"/>
                <a:cs typeface="Arial" pitchFamily="34" charset="0"/>
              </a:defRPr>
            </a:lvl7pPr>
            <a:lvl8pPr marL="3429000" indent="-228600" eaLnBrk="0" fontAlgn="base" hangingPunct="0">
              <a:spcBef>
                <a:spcPct val="20000"/>
              </a:spcBef>
              <a:spcAft>
                <a:spcPct val="0"/>
              </a:spcAft>
              <a:buChar char="»"/>
              <a:defRPr sz="1200">
                <a:solidFill>
                  <a:srgbClr val="000000"/>
                </a:solidFill>
                <a:latin typeface="Arial" pitchFamily="34" charset="0"/>
                <a:ea typeface="Times New Roman" pitchFamily="18" charset="0"/>
                <a:cs typeface="Arial" pitchFamily="34" charset="0"/>
              </a:defRPr>
            </a:lvl8pPr>
            <a:lvl9pPr marL="3886200" indent="-228600" eaLnBrk="0" fontAlgn="base" hangingPunct="0">
              <a:spcBef>
                <a:spcPct val="20000"/>
              </a:spcBef>
              <a:spcAft>
                <a:spcPct val="0"/>
              </a:spcAft>
              <a:buChar char="»"/>
              <a:defRPr sz="1200">
                <a:solidFill>
                  <a:srgbClr val="000000"/>
                </a:solidFill>
                <a:latin typeface="Arial" pitchFamily="34" charset="0"/>
                <a:ea typeface="Times New Roman" pitchFamily="18" charset="0"/>
                <a:cs typeface="Arial" pitchFamily="34" charset="0"/>
              </a:defRPr>
            </a:lvl9pPr>
          </a:lstStyle>
          <a:p>
            <a:pPr eaLnBrk="1" fontAlgn="auto" hangingPunct="1">
              <a:lnSpc>
                <a:spcPts val="1600"/>
              </a:lnSpc>
              <a:spcBef>
                <a:spcPts val="600"/>
              </a:spcBef>
              <a:spcAft>
                <a:spcPts val="0"/>
              </a:spcAft>
              <a:buFontTx/>
              <a:buNone/>
              <a:defRPr/>
            </a:pPr>
            <a:r>
              <a:rPr lang="de-DE" altLang="de-DE" sz="1200" b="1" kern="0" dirty="0">
                <a:solidFill>
                  <a:srgbClr val="000000"/>
                </a:solidFill>
                <a:latin typeface="Arial" pitchFamily="34" charset="0"/>
              </a:rPr>
              <a:t>Hinweise zum Einsatz</a:t>
            </a:r>
          </a:p>
          <a:p>
            <a:pPr eaLnBrk="1" fontAlgn="auto" hangingPunct="1">
              <a:lnSpc>
                <a:spcPts val="1600"/>
              </a:lnSpc>
              <a:spcBef>
                <a:spcPts val="600"/>
              </a:spcBef>
              <a:spcAft>
                <a:spcPts val="0"/>
              </a:spcAft>
              <a:buClr>
                <a:srgbClr val="000000"/>
              </a:buClr>
              <a:buFontTx/>
              <a:buNone/>
              <a:defRPr/>
            </a:pPr>
            <a:r>
              <a:rPr lang="de-DE" altLang="de-DE" sz="1200" kern="0" dirty="0">
                <a:solidFill>
                  <a:srgbClr val="000000"/>
                </a:solidFill>
                <a:latin typeface="Arial" pitchFamily="34" charset="0"/>
              </a:rPr>
              <a:t>Das Tafelbild bezieht sich auf das Thema „Grönland – Leben in eisiger Kälte“ auf den Seiten 38 bis 39 im Schulbuch </a:t>
            </a:r>
            <a:r>
              <a:rPr lang="de-DE" altLang="de-DE" sz="1200" i="1" kern="0" dirty="0">
                <a:solidFill>
                  <a:srgbClr val="000000"/>
                </a:solidFill>
                <a:latin typeface="Arial" pitchFamily="34" charset="0"/>
              </a:rPr>
              <a:t>unterwegs.</a:t>
            </a:r>
            <a:endParaRPr lang="de-DE" altLang="de-DE" sz="1200" kern="0" dirty="0">
              <a:solidFill>
                <a:srgbClr val="000000"/>
              </a:solidFill>
              <a:latin typeface="Arial" pitchFamily="34" charset="0"/>
            </a:endParaRPr>
          </a:p>
          <a:p>
            <a:pPr eaLnBrk="1" fontAlgn="auto" hangingPunct="1">
              <a:lnSpc>
                <a:spcPts val="1600"/>
              </a:lnSpc>
              <a:spcBef>
                <a:spcPts val="600"/>
              </a:spcBef>
              <a:spcAft>
                <a:spcPts val="0"/>
              </a:spcAft>
              <a:buClr>
                <a:srgbClr val="000000"/>
              </a:buClr>
              <a:buFontTx/>
              <a:buNone/>
              <a:defRPr/>
            </a:pPr>
            <a:r>
              <a:rPr lang="de-DE" altLang="de-DE" sz="1200" kern="0" dirty="0">
                <a:solidFill>
                  <a:srgbClr val="000000"/>
                </a:solidFill>
                <a:latin typeface="Arial" pitchFamily="34" charset="0"/>
              </a:rPr>
              <a:t>Es kann als Erweiterung dienen.</a:t>
            </a:r>
            <a:br>
              <a:rPr lang="de-DE" altLang="de-DE" sz="1100" kern="0" dirty="0">
                <a:solidFill>
                  <a:srgbClr val="000000"/>
                </a:solidFill>
                <a:latin typeface="Arial" pitchFamily="34" charset="0"/>
              </a:rPr>
            </a:br>
            <a:endParaRPr lang="de-DE" altLang="de-DE" sz="1200" kern="0" dirty="0">
              <a:solidFill>
                <a:srgbClr val="000000"/>
              </a:solidFill>
              <a:latin typeface="Arial" pitchFamily="34" charset="0"/>
            </a:endParaRPr>
          </a:p>
          <a:p>
            <a:pPr eaLnBrk="1" fontAlgn="auto" hangingPunct="1">
              <a:lnSpc>
                <a:spcPts val="1600"/>
              </a:lnSpc>
              <a:spcBef>
                <a:spcPts val="600"/>
              </a:spcBef>
              <a:spcAft>
                <a:spcPts val="0"/>
              </a:spcAft>
              <a:buClr>
                <a:srgbClr val="009999"/>
              </a:buClr>
              <a:buFontTx/>
              <a:buNone/>
              <a:defRPr/>
            </a:pPr>
            <a:endParaRPr lang="de-DE" altLang="de-DE" sz="1200" kern="0" dirty="0">
              <a:solidFill>
                <a:srgbClr val="000000"/>
              </a:solidFill>
              <a:latin typeface="Arial" pitchFamily="34" charset="0"/>
            </a:endParaRPr>
          </a:p>
          <a:p>
            <a:pPr eaLnBrk="1" fontAlgn="auto" hangingPunct="1">
              <a:lnSpc>
                <a:spcPts val="1600"/>
              </a:lnSpc>
              <a:spcBef>
                <a:spcPts val="600"/>
              </a:spcBef>
              <a:spcAft>
                <a:spcPts val="0"/>
              </a:spcAft>
              <a:buClr>
                <a:srgbClr val="009999"/>
              </a:buClr>
              <a:buFontTx/>
              <a:buNone/>
              <a:defRPr/>
            </a:pPr>
            <a:r>
              <a:rPr lang="de-DE" altLang="de-DE" sz="1200" kern="0" dirty="0">
                <a:solidFill>
                  <a:srgbClr val="000000"/>
                </a:solidFill>
                <a:latin typeface="Arial" pitchFamily="34" charset="0"/>
              </a:rPr>
              <a:t>Wir wünschen Ihnen einen erfolgreichen Unterricht!</a:t>
            </a:r>
          </a:p>
        </p:txBody>
      </p:sp>
    </p:spTree>
  </p:cSld>
  <p:clrMapOvr>
    <a:masterClrMapping/>
  </p:clrMapOvr>
</p:sld>
</file>

<file path=ppt/theme/theme1.xml><?xml version="1.0" encoding="utf-8"?>
<a:theme xmlns:a="http://schemas.openxmlformats.org/drawingml/2006/main" name="Larissa">
  <a:themeElements>
    <a:clrScheme name="Zusammengesetzt">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236</Words>
  <Application>Microsoft Office PowerPoint</Application>
  <PresentationFormat>Bildschirmpräsentation (4:3)</PresentationFormat>
  <Paragraphs>28</Paragraphs>
  <Slides>3</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3</vt:i4>
      </vt:variant>
    </vt:vector>
  </HeadingPairs>
  <TitlesOfParts>
    <vt:vector size="8" baseType="lpstr">
      <vt:lpstr>Arial</vt:lpstr>
      <vt:lpstr>Calibri</vt:lpstr>
      <vt:lpstr>Syntax LT Std</vt:lpstr>
      <vt:lpstr>Wingdings</vt:lpstr>
      <vt:lpstr>Larissa</vt:lpstr>
      <vt:lpstr>Polartag und Polarnacht</vt:lpstr>
      <vt:lpstr>Polartag und Polarnacht</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Aushilfe VS_NMS</dc:creator>
  <cp:lastModifiedBy>Veronika Gregori</cp:lastModifiedBy>
  <cp:revision>195</cp:revision>
  <dcterms:created xsi:type="dcterms:W3CDTF">2013-10-08T07:58:50Z</dcterms:created>
  <dcterms:modified xsi:type="dcterms:W3CDTF">2023-01-20T12:16:12Z</dcterms:modified>
</cp:coreProperties>
</file>