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97" r:id="rId2"/>
    <p:sldId id="298" r:id="rId3"/>
    <p:sldId id="299" r:id="rId4"/>
    <p:sldId id="303" r:id="rId5"/>
    <p:sldId id="304" r:id="rId6"/>
    <p:sldId id="302" r:id="rId7"/>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A9A890C-4CE2-70E3-E44E-79223C1D983B}"/>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FDA5F412-C64C-A140-80A9-DAB4A64B09C3}"/>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2423450D-BDA8-46F4-8004-BA8AC07A158B}" type="datetimeFigureOut">
              <a:rPr lang="de-AT"/>
              <a:pPr>
                <a:defRPr/>
              </a:pPr>
              <a:t>07.06.2022</a:t>
            </a:fld>
            <a:endParaRPr lang="de-AT"/>
          </a:p>
        </p:txBody>
      </p:sp>
      <p:sp>
        <p:nvSpPr>
          <p:cNvPr id="4" name="Fußzeilenplatzhalter 3">
            <a:extLst>
              <a:ext uri="{FF2B5EF4-FFF2-40B4-BE49-F238E27FC236}">
                <a16:creationId xmlns:a16="http://schemas.microsoft.com/office/drawing/2014/main" id="{FC3B41CD-0A0D-0975-57FF-19266DC66CAA}"/>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CB1E7541-1A29-BF52-9F37-5547B0FAA338}"/>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3B5B6D6-93E3-40F5-9B17-18CF9B4233DA}"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1E089826-1BFA-2EFC-237B-93EFE09BA7D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AC390B46-4C2C-ABE6-FF31-238B29C5B64A}"/>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591DE470-9E5C-40A8-A372-362CE9BFA9CE}" type="datetimeFigureOut">
              <a:rPr lang="de-AT"/>
              <a:pPr>
                <a:defRPr/>
              </a:pPr>
              <a:t>07.06.2022</a:t>
            </a:fld>
            <a:endParaRPr lang="de-AT"/>
          </a:p>
        </p:txBody>
      </p:sp>
      <p:sp>
        <p:nvSpPr>
          <p:cNvPr id="4" name="Folienbildplatzhalter 3">
            <a:extLst>
              <a:ext uri="{FF2B5EF4-FFF2-40B4-BE49-F238E27FC236}">
                <a16:creationId xmlns:a16="http://schemas.microsoft.com/office/drawing/2014/main" id="{35B17CB8-1F35-0DE2-EDFF-8267EBB3D869}"/>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6068073E-85FE-D1F4-B8A2-1E456B273DA5}"/>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7628CDEB-3F2E-71E0-A1E6-DF807DCD2419}"/>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E57D9245-E239-7838-1995-B4EC5BB2BD74}"/>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8E2C9B5-07EA-471A-96EF-429113CB35AE}"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53095513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a:xfrm>
            <a:off x="323850" y="2060575"/>
            <a:ext cx="8229600" cy="4083050"/>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F89CB83A-E4E4-066B-950E-793393F6ADBD}"/>
              </a:ext>
            </a:extLst>
          </p:cNvPr>
          <p:cNvSpPr>
            <a:spLocks noGrp="1"/>
          </p:cNvSpPr>
          <p:nvPr>
            <p:ph type="dt" sz="half" idx="10"/>
          </p:nvPr>
        </p:nvSpPr>
        <p:spPr/>
        <p:txBody>
          <a:bodyPr/>
          <a:lstStyle>
            <a:lvl1pPr>
              <a:defRPr/>
            </a:lvl1pPr>
          </a:lstStyle>
          <a:p>
            <a:pPr>
              <a:defRPr/>
            </a:pPr>
            <a:fld id="{BB77D42F-5F78-4D95-BE2B-2946EBD046DD}" type="datetimeFigureOut">
              <a:rPr lang="de-AT"/>
              <a:pPr>
                <a:defRPr/>
              </a:pPr>
              <a:t>07.06.2022</a:t>
            </a:fld>
            <a:endParaRPr lang="de-AT"/>
          </a:p>
        </p:txBody>
      </p:sp>
      <p:sp>
        <p:nvSpPr>
          <p:cNvPr id="5" name="Fußzeilenplatzhalter 4">
            <a:extLst>
              <a:ext uri="{FF2B5EF4-FFF2-40B4-BE49-F238E27FC236}">
                <a16:creationId xmlns:a16="http://schemas.microsoft.com/office/drawing/2014/main" id="{1521C636-8EA8-885A-4301-8B868289CE4B}"/>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CC07D8D3-6EB6-CFE9-DCC8-A4950946CDFE}"/>
              </a:ext>
            </a:extLst>
          </p:cNvPr>
          <p:cNvSpPr>
            <a:spLocks noGrp="1"/>
          </p:cNvSpPr>
          <p:nvPr>
            <p:ph type="sldNum" sz="quarter" idx="12"/>
          </p:nvPr>
        </p:nvSpPr>
        <p:spPr/>
        <p:txBody>
          <a:bodyPr/>
          <a:lstStyle>
            <a:lvl1pPr>
              <a:defRPr/>
            </a:lvl1pPr>
          </a:lstStyle>
          <a:p>
            <a:pPr>
              <a:defRPr/>
            </a:pPr>
            <a:fld id="{1B300EB1-A65F-459B-8A69-7527A3354AB5}" type="slidenum">
              <a:rPr lang="de-AT" altLang="de-DE"/>
              <a:pPr>
                <a:defRPr/>
              </a:pPr>
              <a:t>‹Nr.›</a:t>
            </a:fld>
            <a:endParaRPr lang="de-AT" altLang="de-DE"/>
          </a:p>
        </p:txBody>
      </p:sp>
    </p:spTree>
    <p:extLst>
      <p:ext uri="{BB962C8B-B14F-4D97-AF65-F5344CB8AC3E}">
        <p14:creationId xmlns:p14="http://schemas.microsoft.com/office/powerpoint/2010/main" val="758661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3E98998E-4A20-EA64-89F6-59A93229AD4C}"/>
              </a:ext>
            </a:extLst>
          </p:cNvPr>
          <p:cNvSpPr>
            <a:spLocks noGrp="1"/>
          </p:cNvSpPr>
          <p:nvPr>
            <p:ph type="dt" sz="half" idx="10"/>
          </p:nvPr>
        </p:nvSpPr>
        <p:spPr/>
        <p:txBody>
          <a:bodyPr/>
          <a:lstStyle>
            <a:lvl1pPr>
              <a:defRPr/>
            </a:lvl1pPr>
          </a:lstStyle>
          <a:p>
            <a:pPr>
              <a:defRPr/>
            </a:pPr>
            <a:fld id="{F66F2BC1-849C-4571-861E-81065B8AA3F0}" type="datetimeFigureOut">
              <a:rPr lang="de-AT"/>
              <a:pPr>
                <a:defRPr/>
              </a:pPr>
              <a:t>07.06.2022</a:t>
            </a:fld>
            <a:endParaRPr lang="de-AT"/>
          </a:p>
        </p:txBody>
      </p:sp>
      <p:sp>
        <p:nvSpPr>
          <p:cNvPr id="5" name="Fußzeilenplatzhalter 4">
            <a:extLst>
              <a:ext uri="{FF2B5EF4-FFF2-40B4-BE49-F238E27FC236}">
                <a16:creationId xmlns:a16="http://schemas.microsoft.com/office/drawing/2014/main" id="{FDEE6577-9F80-174B-BF6F-2A61B782CAE4}"/>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957F335D-3AB4-DFD4-8C9A-193E903C21B4}"/>
              </a:ext>
            </a:extLst>
          </p:cNvPr>
          <p:cNvSpPr>
            <a:spLocks noGrp="1"/>
          </p:cNvSpPr>
          <p:nvPr>
            <p:ph type="sldNum" sz="quarter" idx="12"/>
          </p:nvPr>
        </p:nvSpPr>
        <p:spPr/>
        <p:txBody>
          <a:bodyPr/>
          <a:lstStyle>
            <a:lvl1pPr>
              <a:defRPr/>
            </a:lvl1pPr>
          </a:lstStyle>
          <a:p>
            <a:pPr>
              <a:defRPr/>
            </a:pPr>
            <a:fld id="{E55EA601-D64B-4940-9C52-2E7FFC86AAC7}" type="slidenum">
              <a:rPr lang="de-AT" altLang="de-DE"/>
              <a:pPr>
                <a:defRPr/>
              </a:pPr>
              <a:t>‹Nr.›</a:t>
            </a:fld>
            <a:endParaRPr lang="de-AT" altLang="de-DE"/>
          </a:p>
        </p:txBody>
      </p:sp>
    </p:spTree>
    <p:extLst>
      <p:ext uri="{BB962C8B-B14F-4D97-AF65-F5344CB8AC3E}">
        <p14:creationId xmlns:p14="http://schemas.microsoft.com/office/powerpoint/2010/main" val="638190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a:prstGeom prst="rect">
            <a:avLst/>
          </a:prstGeom>
        </p:spPr>
        <p:txBody>
          <a:bodyPr/>
          <a:lstStyle/>
          <a:p>
            <a:r>
              <a:rPr lang="de-DE" dirty="0"/>
              <a:t>Titelmasterformat durch Klicken bearbeiten</a:t>
            </a:r>
            <a:endParaRPr lang="de-AT" dirty="0"/>
          </a:p>
        </p:txBody>
      </p:sp>
      <p:sp>
        <p:nvSpPr>
          <p:cNvPr id="3" name="Inhaltsplatzhalter 2"/>
          <p:cNvSpPr>
            <a:spLocks noGrp="1"/>
          </p:cNvSpPr>
          <p:nvPr>
            <p:ph idx="1"/>
          </p:nvPr>
        </p:nvSpPr>
        <p:spPr>
          <a:xfrm>
            <a:off x="323850" y="2060575"/>
            <a:ext cx="8229600" cy="4083050"/>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A0E65000-ABEF-899A-4982-1FFA84E8B8FC}"/>
              </a:ext>
            </a:extLst>
          </p:cNvPr>
          <p:cNvSpPr>
            <a:spLocks noGrp="1"/>
          </p:cNvSpPr>
          <p:nvPr>
            <p:ph type="dt" sz="half" idx="10"/>
          </p:nvPr>
        </p:nvSpPr>
        <p:spPr/>
        <p:txBody>
          <a:bodyPr/>
          <a:lstStyle>
            <a:lvl1pPr>
              <a:defRPr/>
            </a:lvl1pPr>
          </a:lstStyle>
          <a:p>
            <a:pPr>
              <a:defRPr/>
            </a:pPr>
            <a:fld id="{BE2EEB22-152A-41B6-A31A-BB00A2AA8630}" type="datetimeFigureOut">
              <a:rPr lang="de-AT"/>
              <a:pPr>
                <a:defRPr/>
              </a:pPr>
              <a:t>07.06.2022</a:t>
            </a:fld>
            <a:endParaRPr lang="de-AT"/>
          </a:p>
        </p:txBody>
      </p:sp>
      <p:sp>
        <p:nvSpPr>
          <p:cNvPr id="5" name="Fußzeilenplatzhalter 4">
            <a:extLst>
              <a:ext uri="{FF2B5EF4-FFF2-40B4-BE49-F238E27FC236}">
                <a16:creationId xmlns:a16="http://schemas.microsoft.com/office/drawing/2014/main" id="{F693C522-BF6D-BA8C-8C8A-4F50C8247F94}"/>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AFC3B8AB-A8B7-FA8C-0D2A-04F664A32DE9}"/>
              </a:ext>
            </a:extLst>
          </p:cNvPr>
          <p:cNvSpPr>
            <a:spLocks noGrp="1"/>
          </p:cNvSpPr>
          <p:nvPr>
            <p:ph type="sldNum" sz="quarter" idx="12"/>
          </p:nvPr>
        </p:nvSpPr>
        <p:spPr/>
        <p:txBody>
          <a:bodyPr/>
          <a:lstStyle>
            <a:lvl1pPr>
              <a:defRPr/>
            </a:lvl1pPr>
          </a:lstStyle>
          <a:p>
            <a:pPr>
              <a:defRPr/>
            </a:pPr>
            <a:fld id="{CD171C47-F074-496A-9329-1CE00EEE428D}" type="slidenum">
              <a:rPr lang="de-AT" altLang="de-DE"/>
              <a:pPr>
                <a:defRPr/>
              </a:pPr>
              <a:t>‹Nr.›</a:t>
            </a:fld>
            <a:endParaRPr lang="de-AT" altLang="de-DE"/>
          </a:p>
        </p:txBody>
      </p:sp>
    </p:spTree>
    <p:extLst>
      <p:ext uri="{BB962C8B-B14F-4D97-AF65-F5344CB8AC3E}">
        <p14:creationId xmlns:p14="http://schemas.microsoft.com/office/powerpoint/2010/main" val="836009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41C5ED4C-A979-E3EE-44ED-9972B4518F08}"/>
              </a:ext>
            </a:extLst>
          </p:cNvPr>
          <p:cNvSpPr>
            <a:spLocks noGrp="1"/>
          </p:cNvSpPr>
          <p:nvPr>
            <p:ph type="dt" sz="half" idx="10"/>
          </p:nvPr>
        </p:nvSpPr>
        <p:spPr/>
        <p:txBody>
          <a:bodyPr/>
          <a:lstStyle>
            <a:lvl1pPr>
              <a:defRPr/>
            </a:lvl1pPr>
          </a:lstStyle>
          <a:p>
            <a:pPr>
              <a:defRPr/>
            </a:pPr>
            <a:fld id="{374B8849-334A-4290-8201-6C09649040E9}" type="datetimeFigureOut">
              <a:rPr lang="de-AT"/>
              <a:pPr>
                <a:defRPr/>
              </a:pPr>
              <a:t>07.06.2022</a:t>
            </a:fld>
            <a:endParaRPr lang="de-AT"/>
          </a:p>
        </p:txBody>
      </p:sp>
      <p:sp>
        <p:nvSpPr>
          <p:cNvPr id="5" name="Fußzeilenplatzhalter 4">
            <a:extLst>
              <a:ext uri="{FF2B5EF4-FFF2-40B4-BE49-F238E27FC236}">
                <a16:creationId xmlns:a16="http://schemas.microsoft.com/office/drawing/2014/main" id="{58B28761-5A26-E666-F136-986D68A3AB29}"/>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19DCAE4A-71AE-6C34-A475-24ECEB1AD830}"/>
              </a:ext>
            </a:extLst>
          </p:cNvPr>
          <p:cNvSpPr>
            <a:spLocks noGrp="1"/>
          </p:cNvSpPr>
          <p:nvPr>
            <p:ph type="sldNum" sz="quarter" idx="12"/>
          </p:nvPr>
        </p:nvSpPr>
        <p:spPr/>
        <p:txBody>
          <a:bodyPr/>
          <a:lstStyle>
            <a:lvl1pPr>
              <a:defRPr/>
            </a:lvl1pPr>
          </a:lstStyle>
          <a:p>
            <a:pPr>
              <a:defRPr/>
            </a:pPr>
            <a:fld id="{884A7D9C-0F4B-437A-83A2-1952DFFF639F}" type="slidenum">
              <a:rPr lang="de-AT" altLang="de-DE"/>
              <a:pPr>
                <a:defRPr/>
              </a:pPr>
              <a:t>‹Nr.›</a:t>
            </a:fld>
            <a:endParaRPr lang="de-AT" altLang="de-DE"/>
          </a:p>
        </p:txBody>
      </p:sp>
    </p:spTree>
    <p:extLst>
      <p:ext uri="{BB962C8B-B14F-4D97-AF65-F5344CB8AC3E}">
        <p14:creationId xmlns:p14="http://schemas.microsoft.com/office/powerpoint/2010/main" val="69463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A3E5B0F3-7E17-1306-D014-30E39E476EB7}"/>
              </a:ext>
            </a:extLst>
          </p:cNvPr>
          <p:cNvSpPr>
            <a:spLocks noGrp="1"/>
          </p:cNvSpPr>
          <p:nvPr>
            <p:ph type="dt" sz="half" idx="10"/>
          </p:nvPr>
        </p:nvSpPr>
        <p:spPr/>
        <p:txBody>
          <a:bodyPr/>
          <a:lstStyle>
            <a:lvl1pPr>
              <a:defRPr/>
            </a:lvl1pPr>
          </a:lstStyle>
          <a:p>
            <a:pPr>
              <a:defRPr/>
            </a:pPr>
            <a:fld id="{EF885FF1-D3C2-41F6-82E9-83E31D33D7EA}" type="datetimeFigureOut">
              <a:rPr lang="de-AT"/>
              <a:pPr>
                <a:defRPr/>
              </a:pPr>
              <a:t>07.06.2022</a:t>
            </a:fld>
            <a:endParaRPr lang="de-AT"/>
          </a:p>
        </p:txBody>
      </p:sp>
      <p:sp>
        <p:nvSpPr>
          <p:cNvPr id="6" name="Fußzeilenplatzhalter 4">
            <a:extLst>
              <a:ext uri="{FF2B5EF4-FFF2-40B4-BE49-F238E27FC236}">
                <a16:creationId xmlns:a16="http://schemas.microsoft.com/office/drawing/2014/main" id="{42F5E18F-44EC-425C-0CE5-E08AD350F4F1}"/>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30CCCDB7-1053-0CBF-4179-19B8BBB808B8}"/>
              </a:ext>
            </a:extLst>
          </p:cNvPr>
          <p:cNvSpPr>
            <a:spLocks noGrp="1"/>
          </p:cNvSpPr>
          <p:nvPr>
            <p:ph type="sldNum" sz="quarter" idx="12"/>
          </p:nvPr>
        </p:nvSpPr>
        <p:spPr/>
        <p:txBody>
          <a:bodyPr/>
          <a:lstStyle>
            <a:lvl1pPr>
              <a:defRPr/>
            </a:lvl1pPr>
          </a:lstStyle>
          <a:p>
            <a:pPr>
              <a:defRPr/>
            </a:pPr>
            <a:fld id="{E5BCB80F-CDDF-4491-AED5-6FBBFB879F86}" type="slidenum">
              <a:rPr lang="de-AT" altLang="de-DE"/>
              <a:pPr>
                <a:defRPr/>
              </a:pPr>
              <a:t>‹Nr.›</a:t>
            </a:fld>
            <a:endParaRPr lang="de-AT" altLang="de-DE"/>
          </a:p>
        </p:txBody>
      </p:sp>
    </p:spTree>
    <p:extLst>
      <p:ext uri="{BB962C8B-B14F-4D97-AF65-F5344CB8AC3E}">
        <p14:creationId xmlns:p14="http://schemas.microsoft.com/office/powerpoint/2010/main" val="2020623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773C09E9-D17D-1A37-3E18-3B6BA57C742C}"/>
              </a:ext>
            </a:extLst>
          </p:cNvPr>
          <p:cNvSpPr>
            <a:spLocks noGrp="1"/>
          </p:cNvSpPr>
          <p:nvPr>
            <p:ph type="dt" sz="half" idx="10"/>
          </p:nvPr>
        </p:nvSpPr>
        <p:spPr/>
        <p:txBody>
          <a:bodyPr/>
          <a:lstStyle>
            <a:lvl1pPr>
              <a:defRPr/>
            </a:lvl1pPr>
          </a:lstStyle>
          <a:p>
            <a:pPr>
              <a:defRPr/>
            </a:pPr>
            <a:fld id="{DF30C491-73CE-404A-A62F-E02D9A6EFAAC}" type="datetimeFigureOut">
              <a:rPr lang="de-AT"/>
              <a:pPr>
                <a:defRPr/>
              </a:pPr>
              <a:t>07.06.2022</a:t>
            </a:fld>
            <a:endParaRPr lang="de-AT"/>
          </a:p>
        </p:txBody>
      </p:sp>
      <p:sp>
        <p:nvSpPr>
          <p:cNvPr id="8" name="Fußzeilenplatzhalter 4">
            <a:extLst>
              <a:ext uri="{FF2B5EF4-FFF2-40B4-BE49-F238E27FC236}">
                <a16:creationId xmlns:a16="http://schemas.microsoft.com/office/drawing/2014/main" id="{5A922A70-C094-B564-C4A2-2D4836A9940C}"/>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12BF917E-AF23-D711-7D2D-0BB8811E13B7}"/>
              </a:ext>
            </a:extLst>
          </p:cNvPr>
          <p:cNvSpPr>
            <a:spLocks noGrp="1"/>
          </p:cNvSpPr>
          <p:nvPr>
            <p:ph type="sldNum" sz="quarter" idx="12"/>
          </p:nvPr>
        </p:nvSpPr>
        <p:spPr/>
        <p:txBody>
          <a:bodyPr/>
          <a:lstStyle>
            <a:lvl1pPr>
              <a:defRPr/>
            </a:lvl1pPr>
          </a:lstStyle>
          <a:p>
            <a:pPr>
              <a:defRPr/>
            </a:pPr>
            <a:fld id="{576589D8-9D0B-479C-A1AA-D82C74760C79}" type="slidenum">
              <a:rPr lang="de-AT" altLang="de-DE"/>
              <a:pPr>
                <a:defRPr/>
              </a:pPr>
              <a:t>‹Nr.›</a:t>
            </a:fld>
            <a:endParaRPr lang="de-AT" altLang="de-DE"/>
          </a:p>
        </p:txBody>
      </p:sp>
    </p:spTree>
    <p:extLst>
      <p:ext uri="{BB962C8B-B14F-4D97-AF65-F5344CB8AC3E}">
        <p14:creationId xmlns:p14="http://schemas.microsoft.com/office/powerpoint/2010/main" val="2457974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7A64B7B3-CFA3-65E2-FF83-845BD8E0FA81}"/>
              </a:ext>
            </a:extLst>
          </p:cNvPr>
          <p:cNvSpPr>
            <a:spLocks noGrp="1"/>
          </p:cNvSpPr>
          <p:nvPr>
            <p:ph type="dt" sz="half" idx="10"/>
          </p:nvPr>
        </p:nvSpPr>
        <p:spPr/>
        <p:txBody>
          <a:bodyPr/>
          <a:lstStyle>
            <a:lvl1pPr>
              <a:defRPr/>
            </a:lvl1pPr>
          </a:lstStyle>
          <a:p>
            <a:pPr>
              <a:defRPr/>
            </a:pPr>
            <a:fld id="{EDFEEB9D-2A74-4BD6-9791-FF4FEF18185E}" type="datetimeFigureOut">
              <a:rPr lang="de-AT"/>
              <a:pPr>
                <a:defRPr/>
              </a:pPr>
              <a:t>07.06.2022</a:t>
            </a:fld>
            <a:endParaRPr lang="de-AT"/>
          </a:p>
        </p:txBody>
      </p:sp>
      <p:sp>
        <p:nvSpPr>
          <p:cNvPr id="4" name="Fußzeilenplatzhalter 4">
            <a:extLst>
              <a:ext uri="{FF2B5EF4-FFF2-40B4-BE49-F238E27FC236}">
                <a16:creationId xmlns:a16="http://schemas.microsoft.com/office/drawing/2014/main" id="{26F621C1-4662-8912-F4DE-6A0B9C3E8D7B}"/>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ABACBEAE-49A8-ADAB-3E99-217EE762C1EA}"/>
              </a:ext>
            </a:extLst>
          </p:cNvPr>
          <p:cNvSpPr>
            <a:spLocks noGrp="1"/>
          </p:cNvSpPr>
          <p:nvPr>
            <p:ph type="sldNum" sz="quarter" idx="12"/>
          </p:nvPr>
        </p:nvSpPr>
        <p:spPr/>
        <p:txBody>
          <a:bodyPr/>
          <a:lstStyle>
            <a:lvl1pPr>
              <a:defRPr/>
            </a:lvl1pPr>
          </a:lstStyle>
          <a:p>
            <a:pPr>
              <a:defRPr/>
            </a:pPr>
            <a:fld id="{F0E2B68A-DD86-4DAE-BE57-E39C60B53B10}" type="slidenum">
              <a:rPr lang="de-AT" altLang="de-DE"/>
              <a:pPr>
                <a:defRPr/>
              </a:pPr>
              <a:t>‹Nr.›</a:t>
            </a:fld>
            <a:endParaRPr lang="de-AT" altLang="de-DE"/>
          </a:p>
        </p:txBody>
      </p:sp>
    </p:spTree>
    <p:extLst>
      <p:ext uri="{BB962C8B-B14F-4D97-AF65-F5344CB8AC3E}">
        <p14:creationId xmlns:p14="http://schemas.microsoft.com/office/powerpoint/2010/main" val="1006997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B41B4565-15DF-820D-B01E-7A7254F4312C}"/>
              </a:ext>
            </a:extLst>
          </p:cNvPr>
          <p:cNvSpPr>
            <a:spLocks noGrp="1"/>
          </p:cNvSpPr>
          <p:nvPr>
            <p:ph type="dt" sz="half" idx="10"/>
          </p:nvPr>
        </p:nvSpPr>
        <p:spPr/>
        <p:txBody>
          <a:bodyPr/>
          <a:lstStyle>
            <a:lvl1pPr>
              <a:defRPr/>
            </a:lvl1pPr>
          </a:lstStyle>
          <a:p>
            <a:pPr>
              <a:defRPr/>
            </a:pPr>
            <a:fld id="{638389D6-9BED-452D-8735-D2F018CC8DEC}" type="datetimeFigureOut">
              <a:rPr lang="de-AT"/>
              <a:pPr>
                <a:defRPr/>
              </a:pPr>
              <a:t>07.06.2022</a:t>
            </a:fld>
            <a:endParaRPr lang="de-AT"/>
          </a:p>
        </p:txBody>
      </p:sp>
      <p:sp>
        <p:nvSpPr>
          <p:cNvPr id="3" name="Fußzeilenplatzhalter 4">
            <a:extLst>
              <a:ext uri="{FF2B5EF4-FFF2-40B4-BE49-F238E27FC236}">
                <a16:creationId xmlns:a16="http://schemas.microsoft.com/office/drawing/2014/main" id="{0FC00708-7E0A-E43E-34F5-1E7A859893A8}"/>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0CA07034-32BB-EA67-A420-DC4BCB38B352}"/>
              </a:ext>
            </a:extLst>
          </p:cNvPr>
          <p:cNvSpPr>
            <a:spLocks noGrp="1"/>
          </p:cNvSpPr>
          <p:nvPr>
            <p:ph type="sldNum" sz="quarter" idx="12"/>
          </p:nvPr>
        </p:nvSpPr>
        <p:spPr/>
        <p:txBody>
          <a:bodyPr/>
          <a:lstStyle>
            <a:lvl1pPr>
              <a:defRPr/>
            </a:lvl1pPr>
          </a:lstStyle>
          <a:p>
            <a:pPr>
              <a:defRPr/>
            </a:pPr>
            <a:fld id="{AD2CE691-90FE-47B0-B352-AC73C7378F5D}" type="slidenum">
              <a:rPr lang="de-AT" altLang="de-DE"/>
              <a:pPr>
                <a:defRPr/>
              </a:pPr>
              <a:t>‹Nr.›</a:t>
            </a:fld>
            <a:endParaRPr lang="de-AT" altLang="de-DE"/>
          </a:p>
        </p:txBody>
      </p:sp>
    </p:spTree>
    <p:extLst>
      <p:ext uri="{BB962C8B-B14F-4D97-AF65-F5344CB8AC3E}">
        <p14:creationId xmlns:p14="http://schemas.microsoft.com/office/powerpoint/2010/main" val="1199847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3339285-B52D-C90D-C708-CAB872B333EE}"/>
              </a:ext>
            </a:extLst>
          </p:cNvPr>
          <p:cNvSpPr>
            <a:spLocks noGrp="1"/>
          </p:cNvSpPr>
          <p:nvPr>
            <p:ph type="dt" sz="half" idx="10"/>
          </p:nvPr>
        </p:nvSpPr>
        <p:spPr/>
        <p:txBody>
          <a:bodyPr/>
          <a:lstStyle>
            <a:lvl1pPr>
              <a:defRPr/>
            </a:lvl1pPr>
          </a:lstStyle>
          <a:p>
            <a:pPr>
              <a:defRPr/>
            </a:pPr>
            <a:fld id="{6682627B-AEE2-4DC6-960F-A666FD27319E}" type="datetimeFigureOut">
              <a:rPr lang="de-AT"/>
              <a:pPr>
                <a:defRPr/>
              </a:pPr>
              <a:t>07.06.2022</a:t>
            </a:fld>
            <a:endParaRPr lang="de-AT"/>
          </a:p>
        </p:txBody>
      </p:sp>
      <p:sp>
        <p:nvSpPr>
          <p:cNvPr id="6" name="Fußzeilenplatzhalter 4">
            <a:extLst>
              <a:ext uri="{FF2B5EF4-FFF2-40B4-BE49-F238E27FC236}">
                <a16:creationId xmlns:a16="http://schemas.microsoft.com/office/drawing/2014/main" id="{45E6EBB2-95C9-1D15-8519-478A8396C9AD}"/>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6A31590-BAD0-5204-CB4D-7D7265456ECE}"/>
              </a:ext>
            </a:extLst>
          </p:cNvPr>
          <p:cNvSpPr>
            <a:spLocks noGrp="1"/>
          </p:cNvSpPr>
          <p:nvPr>
            <p:ph type="sldNum" sz="quarter" idx="12"/>
          </p:nvPr>
        </p:nvSpPr>
        <p:spPr/>
        <p:txBody>
          <a:bodyPr/>
          <a:lstStyle>
            <a:lvl1pPr>
              <a:defRPr/>
            </a:lvl1pPr>
          </a:lstStyle>
          <a:p>
            <a:pPr>
              <a:defRPr/>
            </a:pPr>
            <a:fld id="{13DC1EAC-BF3D-40EC-AAE6-7195940EC3D6}" type="slidenum">
              <a:rPr lang="de-AT" altLang="de-DE"/>
              <a:pPr>
                <a:defRPr/>
              </a:pPr>
              <a:t>‹Nr.›</a:t>
            </a:fld>
            <a:endParaRPr lang="de-AT" altLang="de-DE"/>
          </a:p>
        </p:txBody>
      </p:sp>
    </p:spTree>
    <p:extLst>
      <p:ext uri="{BB962C8B-B14F-4D97-AF65-F5344CB8AC3E}">
        <p14:creationId xmlns:p14="http://schemas.microsoft.com/office/powerpoint/2010/main" val="1463450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ADEA9B8D-8FC5-02C8-505B-FFC65818E09D}"/>
              </a:ext>
            </a:extLst>
          </p:cNvPr>
          <p:cNvSpPr>
            <a:spLocks noGrp="1"/>
          </p:cNvSpPr>
          <p:nvPr>
            <p:ph type="dt" sz="half" idx="10"/>
          </p:nvPr>
        </p:nvSpPr>
        <p:spPr/>
        <p:txBody>
          <a:bodyPr/>
          <a:lstStyle>
            <a:lvl1pPr>
              <a:defRPr/>
            </a:lvl1pPr>
          </a:lstStyle>
          <a:p>
            <a:pPr>
              <a:defRPr/>
            </a:pPr>
            <a:fld id="{3CE881A3-91C0-4829-8F9D-2CB3004501A8}" type="datetimeFigureOut">
              <a:rPr lang="de-AT"/>
              <a:pPr>
                <a:defRPr/>
              </a:pPr>
              <a:t>07.06.2022</a:t>
            </a:fld>
            <a:endParaRPr lang="de-AT"/>
          </a:p>
        </p:txBody>
      </p:sp>
      <p:sp>
        <p:nvSpPr>
          <p:cNvPr id="6" name="Fußzeilenplatzhalter 4">
            <a:extLst>
              <a:ext uri="{FF2B5EF4-FFF2-40B4-BE49-F238E27FC236}">
                <a16:creationId xmlns:a16="http://schemas.microsoft.com/office/drawing/2014/main" id="{615B842E-D9C9-905B-7C6D-C336D2EF4090}"/>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F4CD66DD-7F7F-86F0-F197-F9ACBBD16A6D}"/>
              </a:ext>
            </a:extLst>
          </p:cNvPr>
          <p:cNvSpPr>
            <a:spLocks noGrp="1"/>
          </p:cNvSpPr>
          <p:nvPr>
            <p:ph type="sldNum" sz="quarter" idx="12"/>
          </p:nvPr>
        </p:nvSpPr>
        <p:spPr/>
        <p:txBody>
          <a:bodyPr/>
          <a:lstStyle>
            <a:lvl1pPr>
              <a:defRPr/>
            </a:lvl1pPr>
          </a:lstStyle>
          <a:p>
            <a:pPr>
              <a:defRPr/>
            </a:pPr>
            <a:fld id="{C8952FEA-1693-483A-AC12-896B6DB4F775}" type="slidenum">
              <a:rPr lang="de-AT" altLang="de-DE"/>
              <a:pPr>
                <a:defRPr/>
              </a:pPr>
              <a:t>‹Nr.›</a:t>
            </a:fld>
            <a:endParaRPr lang="de-AT" altLang="de-DE"/>
          </a:p>
        </p:txBody>
      </p:sp>
    </p:spTree>
    <p:extLst>
      <p:ext uri="{BB962C8B-B14F-4D97-AF65-F5344CB8AC3E}">
        <p14:creationId xmlns:p14="http://schemas.microsoft.com/office/powerpoint/2010/main" val="1724911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9FF94D10-C362-F344-E602-B3878075F6D2}"/>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1A4942C5-63D8-E42F-5E17-8D2E60E00D76}"/>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209A474C-35EC-665A-7307-008EC80E0B99}"/>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16" name="Datumsplatzhalter 3">
            <a:extLst>
              <a:ext uri="{FF2B5EF4-FFF2-40B4-BE49-F238E27FC236}">
                <a16:creationId xmlns:a16="http://schemas.microsoft.com/office/drawing/2014/main" id="{111298E6-00BF-7ECC-E796-2B11D952DFB3}"/>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D398851E-B1B5-429A-AE5D-1C3E31BBB1EF}" type="datetimeFigureOut">
              <a:rPr lang="de-AT"/>
              <a:pPr>
                <a:defRPr/>
              </a:pPr>
              <a:t>07.06.2022</a:t>
            </a:fld>
            <a:endParaRPr lang="de-AT"/>
          </a:p>
        </p:txBody>
      </p:sp>
      <p:sp>
        <p:nvSpPr>
          <p:cNvPr id="17" name="Fußzeilenplatzhalter 4">
            <a:extLst>
              <a:ext uri="{FF2B5EF4-FFF2-40B4-BE49-F238E27FC236}">
                <a16:creationId xmlns:a16="http://schemas.microsoft.com/office/drawing/2014/main" id="{760DD587-2F3B-773A-3817-F4633CEC3C10}"/>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18" name="Foliennummernplatzhalter 5">
            <a:extLst>
              <a:ext uri="{FF2B5EF4-FFF2-40B4-BE49-F238E27FC236}">
                <a16:creationId xmlns:a16="http://schemas.microsoft.com/office/drawing/2014/main" id="{29B03E4C-9992-AE77-9417-2C6BFEF40653}"/>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00CC650A-5B4A-403C-9567-8BDC7F81FDB3}" type="slidenum">
              <a:rPr lang="de-AT" altLang="de-DE"/>
              <a:pPr>
                <a:defRPr/>
              </a:pPr>
              <a:t>‹Nr.›</a:t>
            </a:fld>
            <a:endParaRPr lang="de-AT" altLang="de-DE"/>
          </a:p>
        </p:txBody>
      </p:sp>
      <p:pic>
        <p:nvPicPr>
          <p:cNvPr id="1032" name="Picture 19">
            <a:extLst>
              <a:ext uri="{FF2B5EF4-FFF2-40B4-BE49-F238E27FC236}">
                <a16:creationId xmlns:a16="http://schemas.microsoft.com/office/drawing/2014/main" id="{C036648D-E701-CEC5-0A16-6BAA9B5CA3B3}"/>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56372D44-0A41-96F8-16A6-2DFC1C7116B9}"/>
              </a:ext>
            </a:extLst>
          </p:cNvPr>
          <p:cNvPicPr preferRelativeResize="0">
            <a:picLocks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hteck 21">
            <a:extLst>
              <a:ext uri="{FF2B5EF4-FFF2-40B4-BE49-F238E27FC236}">
                <a16:creationId xmlns:a16="http://schemas.microsoft.com/office/drawing/2014/main" id="{6BCC622A-26F0-08F1-E81A-CABEE6311704}"/>
              </a:ext>
            </a:extLst>
          </p:cNvPr>
          <p:cNvSpPr>
            <a:spLocks noChangeArrowheads="1"/>
          </p:cNvSpPr>
          <p:nvPr userDrawn="1"/>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1035" name="Picture 13" descr="I:\500-vs_hs\Aushilfen\___Carina\Unterwegs\uw1_schriftzug_weiss.gif">
            <a:extLst>
              <a:ext uri="{FF2B5EF4-FFF2-40B4-BE49-F238E27FC236}">
                <a16:creationId xmlns:a16="http://schemas.microsoft.com/office/drawing/2014/main" id="{625F74F9-0F5B-9EC2-17B4-4DAD84266D27}"/>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19"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17" r:id="rId10"/>
    <p:sldLayoutId id="214748401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a:extLst>
              <a:ext uri="{FF2B5EF4-FFF2-40B4-BE49-F238E27FC236}">
                <a16:creationId xmlns:a16="http://schemas.microsoft.com/office/drawing/2014/main" id="{B5C9415D-4A3D-8ABD-E986-FB51FB32D4A0}"/>
              </a:ext>
            </a:extLst>
          </p:cNvPr>
          <p:cNvSpPr>
            <a:spLocks noGrp="1"/>
          </p:cNvSpPr>
          <p:nvPr>
            <p:ph type="title"/>
          </p:nvPr>
        </p:nvSpPr>
        <p:spPr>
          <a:xfrm>
            <a:off x="468313" y="2205038"/>
            <a:ext cx="8229600" cy="1262062"/>
          </a:xfrm>
        </p:spPr>
        <p:txBody>
          <a:bodyPr/>
          <a:lstStyle/>
          <a:p>
            <a:r>
              <a:rPr lang="de-AT" altLang="de-DE"/>
              <a:t>Weizen –  </a:t>
            </a:r>
            <a:br>
              <a:rPr lang="de-AT" altLang="de-DE"/>
            </a:br>
            <a:r>
              <a:rPr lang="de-AT" altLang="de-DE"/>
              <a:t>Anbau auf großen Flächen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1E26EC-9424-59E3-F25D-CA57AF44BA51}"/>
              </a:ext>
            </a:extLst>
          </p:cNvPr>
          <p:cNvSpPr>
            <a:spLocks noGrp="1"/>
          </p:cNvSpPr>
          <p:nvPr>
            <p:ph type="title"/>
          </p:nvPr>
        </p:nvSpPr>
        <p:spPr>
          <a:xfrm>
            <a:off x="457200" y="733425"/>
            <a:ext cx="8229600" cy="647700"/>
          </a:xfrm>
        </p:spPr>
        <p:txBody>
          <a:bodyPr/>
          <a:lstStyle/>
          <a:p>
            <a:r>
              <a:rPr lang="de-AT" altLang="de-DE" sz="3600"/>
              <a:t>Weizen – Anbau auf großen Flächen</a:t>
            </a:r>
          </a:p>
        </p:txBody>
      </p:sp>
      <p:sp>
        <p:nvSpPr>
          <p:cNvPr id="4" name="Ellipse 3">
            <a:extLst>
              <a:ext uri="{FF2B5EF4-FFF2-40B4-BE49-F238E27FC236}">
                <a16:creationId xmlns:a16="http://schemas.microsoft.com/office/drawing/2014/main" id="{70E13552-BF1E-1B44-2DB4-C415B5BB87AF}"/>
              </a:ext>
            </a:extLst>
          </p:cNvPr>
          <p:cNvSpPr/>
          <p:nvPr/>
        </p:nvSpPr>
        <p:spPr>
          <a:xfrm>
            <a:off x="3492500" y="1401763"/>
            <a:ext cx="2087563" cy="1296987"/>
          </a:xfrm>
          <a:prstGeom prst="ellipse">
            <a:avLst/>
          </a:prstGeom>
          <a:solidFill>
            <a:srgbClr val="FFC000"/>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b="1" dirty="0"/>
              <a:t>Verwendung von Weizen</a:t>
            </a:r>
          </a:p>
        </p:txBody>
      </p:sp>
      <p:cxnSp>
        <p:nvCxnSpPr>
          <p:cNvPr id="6" name="Gerade Verbindung mit Pfeil 5">
            <a:extLst>
              <a:ext uri="{FF2B5EF4-FFF2-40B4-BE49-F238E27FC236}">
                <a16:creationId xmlns:a16="http://schemas.microsoft.com/office/drawing/2014/main" id="{0B173C4B-A5C1-49E5-0BD1-8D5E7E2F5D44}"/>
              </a:ext>
            </a:extLst>
          </p:cNvPr>
          <p:cNvCxnSpPr/>
          <p:nvPr/>
        </p:nvCxnSpPr>
        <p:spPr>
          <a:xfrm>
            <a:off x="5643563" y="1982788"/>
            <a:ext cx="766762"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Gerade Verbindung mit Pfeil 7">
            <a:extLst>
              <a:ext uri="{FF2B5EF4-FFF2-40B4-BE49-F238E27FC236}">
                <a16:creationId xmlns:a16="http://schemas.microsoft.com/office/drawing/2014/main" id="{1E06FAC9-44CF-3486-891B-1D18A245EFFB}"/>
              </a:ext>
            </a:extLst>
          </p:cNvPr>
          <p:cNvCxnSpPr/>
          <p:nvPr/>
        </p:nvCxnSpPr>
        <p:spPr>
          <a:xfrm flipH="1" flipV="1">
            <a:off x="2673350" y="1982788"/>
            <a:ext cx="766763"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Textfeld 11">
            <a:extLst>
              <a:ext uri="{FF2B5EF4-FFF2-40B4-BE49-F238E27FC236}">
                <a16:creationId xmlns:a16="http://schemas.microsoft.com/office/drawing/2014/main" id="{65C0A6A7-BA20-0256-A256-6A5CE4DD9354}"/>
              </a:ext>
            </a:extLst>
          </p:cNvPr>
          <p:cNvSpPr txBox="1">
            <a:spLocks noChangeArrowheads="1"/>
          </p:cNvSpPr>
          <p:nvPr/>
        </p:nvSpPr>
        <p:spPr bwMode="auto">
          <a:xfrm>
            <a:off x="684213" y="1727200"/>
            <a:ext cx="20193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a:solidFill>
                  <a:schemeClr val="tx1"/>
                </a:solidFill>
                <a:latin typeface="Calibri" panose="020F0502020204030204" pitchFamily="34" charset="0"/>
              </a:rPr>
              <a:t>Nahrungsmittel</a:t>
            </a:r>
            <a:br>
              <a:rPr lang="de-AT" altLang="de-DE" sz="1800" b="0">
                <a:solidFill>
                  <a:schemeClr val="tx1"/>
                </a:solidFill>
                <a:latin typeface="Calibri" panose="020F0502020204030204" pitchFamily="34" charset="0"/>
              </a:rPr>
            </a:br>
            <a:r>
              <a:rPr lang="de-AT" altLang="de-DE" sz="1800" b="0">
                <a:solidFill>
                  <a:schemeClr val="tx1"/>
                </a:solidFill>
                <a:latin typeface="Calibri" panose="020F0502020204030204" pitchFamily="34" charset="0"/>
              </a:rPr>
              <a:t>(Brot, Teigwaren ...)</a:t>
            </a:r>
          </a:p>
        </p:txBody>
      </p:sp>
      <p:sp>
        <p:nvSpPr>
          <p:cNvPr id="13" name="Textfeld 12">
            <a:extLst>
              <a:ext uri="{FF2B5EF4-FFF2-40B4-BE49-F238E27FC236}">
                <a16:creationId xmlns:a16="http://schemas.microsoft.com/office/drawing/2014/main" id="{E56C3D3D-6791-9A0F-AC60-955D5F4FAE25}"/>
              </a:ext>
            </a:extLst>
          </p:cNvPr>
          <p:cNvSpPr txBox="1">
            <a:spLocks noChangeArrowheads="1"/>
          </p:cNvSpPr>
          <p:nvPr/>
        </p:nvSpPr>
        <p:spPr bwMode="auto">
          <a:xfrm>
            <a:off x="6448425" y="1758950"/>
            <a:ext cx="22002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a:solidFill>
                  <a:schemeClr val="tx1"/>
                </a:solidFill>
                <a:latin typeface="Calibri" panose="020F0502020204030204" pitchFamily="34" charset="0"/>
              </a:rPr>
              <a:t>Futtermittel für Tiere</a:t>
            </a:r>
          </a:p>
        </p:txBody>
      </p:sp>
      <p:sp>
        <p:nvSpPr>
          <p:cNvPr id="19" name="Ellipse 18">
            <a:extLst>
              <a:ext uri="{FF2B5EF4-FFF2-40B4-BE49-F238E27FC236}">
                <a16:creationId xmlns:a16="http://schemas.microsoft.com/office/drawing/2014/main" id="{E9DB31EB-C5C8-8BE4-3BFE-255C52EBCE96}"/>
              </a:ext>
            </a:extLst>
          </p:cNvPr>
          <p:cNvSpPr/>
          <p:nvPr/>
        </p:nvSpPr>
        <p:spPr>
          <a:xfrm>
            <a:off x="3197225" y="2974975"/>
            <a:ext cx="2678113" cy="1944688"/>
          </a:xfrm>
          <a:prstGeom prst="ellipse">
            <a:avLst/>
          </a:prstGeom>
          <a:solidFill>
            <a:schemeClr val="accent1">
              <a:lumMod val="60000"/>
              <a:lumOff val="40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b="1" dirty="0"/>
              <a:t>So wird Weizen in den USA angebaut:</a:t>
            </a:r>
          </a:p>
        </p:txBody>
      </p:sp>
      <p:cxnSp>
        <p:nvCxnSpPr>
          <p:cNvPr id="20" name="Gerade Verbindung mit Pfeil 19">
            <a:extLst>
              <a:ext uri="{FF2B5EF4-FFF2-40B4-BE49-F238E27FC236}">
                <a16:creationId xmlns:a16="http://schemas.microsoft.com/office/drawing/2014/main" id="{3C1ED9FE-D29D-A08A-5EE7-17A678F529AA}"/>
              </a:ext>
            </a:extLst>
          </p:cNvPr>
          <p:cNvCxnSpPr/>
          <p:nvPr/>
        </p:nvCxnSpPr>
        <p:spPr>
          <a:xfrm flipH="1" flipV="1">
            <a:off x="2532063" y="3429000"/>
            <a:ext cx="766762"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Gerade Verbindung mit Pfeil 20">
            <a:extLst>
              <a:ext uri="{FF2B5EF4-FFF2-40B4-BE49-F238E27FC236}">
                <a16:creationId xmlns:a16="http://schemas.microsoft.com/office/drawing/2014/main" id="{87FE75DC-E738-5F47-0866-4537A0ED5487}"/>
              </a:ext>
            </a:extLst>
          </p:cNvPr>
          <p:cNvCxnSpPr/>
          <p:nvPr/>
        </p:nvCxnSpPr>
        <p:spPr>
          <a:xfrm flipH="1">
            <a:off x="2506663" y="4365625"/>
            <a:ext cx="792162" cy="3683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Gerade Verbindung mit Pfeil 21">
            <a:extLst>
              <a:ext uri="{FF2B5EF4-FFF2-40B4-BE49-F238E27FC236}">
                <a16:creationId xmlns:a16="http://schemas.microsoft.com/office/drawing/2014/main" id="{1707353A-141A-A35E-0E68-530CA35DC812}"/>
              </a:ext>
            </a:extLst>
          </p:cNvPr>
          <p:cNvCxnSpPr/>
          <p:nvPr/>
        </p:nvCxnSpPr>
        <p:spPr>
          <a:xfrm>
            <a:off x="5780088" y="4476750"/>
            <a:ext cx="630237" cy="5334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Gerade Verbindung mit Pfeil 23">
            <a:extLst>
              <a:ext uri="{FF2B5EF4-FFF2-40B4-BE49-F238E27FC236}">
                <a16:creationId xmlns:a16="http://schemas.microsoft.com/office/drawing/2014/main" id="{B0239EB3-113B-E736-B2A8-96DC05A405F7}"/>
              </a:ext>
            </a:extLst>
          </p:cNvPr>
          <p:cNvCxnSpPr/>
          <p:nvPr/>
        </p:nvCxnSpPr>
        <p:spPr>
          <a:xfrm flipV="1">
            <a:off x="5765800" y="3429000"/>
            <a:ext cx="842963"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 name="Textfeld 29">
            <a:extLst>
              <a:ext uri="{FF2B5EF4-FFF2-40B4-BE49-F238E27FC236}">
                <a16:creationId xmlns:a16="http://schemas.microsoft.com/office/drawing/2014/main" id="{806A9163-42A8-0007-D0F2-EE7AE0AC14F0}"/>
              </a:ext>
            </a:extLst>
          </p:cNvPr>
          <p:cNvSpPr txBox="1">
            <a:spLocks noChangeArrowheads="1"/>
          </p:cNvSpPr>
          <p:nvPr/>
        </p:nvSpPr>
        <p:spPr bwMode="auto">
          <a:xfrm>
            <a:off x="403225" y="3244850"/>
            <a:ext cx="26082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auf riesigen Feldern</a:t>
            </a:r>
          </a:p>
          <a:p>
            <a:pPr eaLnBrk="1" hangingPunct="1">
              <a:spcBef>
                <a:spcPct val="0"/>
              </a:spcBef>
              <a:buFontTx/>
              <a:buNone/>
            </a:pPr>
            <a:r>
              <a:rPr lang="de-AT" altLang="de-DE" sz="1800" b="0">
                <a:solidFill>
                  <a:schemeClr val="tx1"/>
                </a:solidFill>
                <a:latin typeface="Calibri" panose="020F0502020204030204" pitchFamily="34" charset="0"/>
                <a:sym typeface="Wingdings" panose="05000000000000000000" pitchFamily="2" charset="2"/>
              </a:rPr>
              <a:t> </a:t>
            </a:r>
            <a:r>
              <a:rPr lang="de-AT" altLang="de-DE" sz="1800" b="0">
                <a:solidFill>
                  <a:schemeClr val="tx1"/>
                </a:solidFill>
                <a:latin typeface="Calibri" panose="020F0502020204030204" pitchFamily="34" charset="0"/>
              </a:rPr>
              <a:t>großflächiger Ackerbau</a:t>
            </a:r>
          </a:p>
        </p:txBody>
      </p:sp>
      <p:sp>
        <p:nvSpPr>
          <p:cNvPr id="31" name="Textfeld 30">
            <a:extLst>
              <a:ext uri="{FF2B5EF4-FFF2-40B4-BE49-F238E27FC236}">
                <a16:creationId xmlns:a16="http://schemas.microsoft.com/office/drawing/2014/main" id="{BE7856FB-445B-9B55-B9F5-80B32DB45F11}"/>
              </a:ext>
            </a:extLst>
          </p:cNvPr>
          <p:cNvSpPr txBox="1">
            <a:spLocks noChangeArrowheads="1"/>
          </p:cNvSpPr>
          <p:nvPr/>
        </p:nvSpPr>
        <p:spPr bwMode="auto">
          <a:xfrm>
            <a:off x="898525" y="4733925"/>
            <a:ext cx="15303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in Monokultur</a:t>
            </a:r>
          </a:p>
        </p:txBody>
      </p:sp>
      <p:sp>
        <p:nvSpPr>
          <p:cNvPr id="32" name="Textfeld 31">
            <a:extLst>
              <a:ext uri="{FF2B5EF4-FFF2-40B4-BE49-F238E27FC236}">
                <a16:creationId xmlns:a16="http://schemas.microsoft.com/office/drawing/2014/main" id="{5F280751-1B6F-B13B-B143-FC4A53C7895D}"/>
              </a:ext>
            </a:extLst>
          </p:cNvPr>
          <p:cNvSpPr txBox="1"/>
          <p:nvPr/>
        </p:nvSpPr>
        <p:spPr>
          <a:xfrm>
            <a:off x="1835150" y="5480050"/>
            <a:ext cx="2578100" cy="831850"/>
          </a:xfrm>
          <a:prstGeom prst="rect">
            <a:avLst/>
          </a:prstGeom>
          <a:solidFill>
            <a:schemeClr val="bg1">
              <a:lumMod val="85000"/>
            </a:schemeClr>
          </a:solidFill>
          <a:ln>
            <a:solidFill>
              <a:schemeClr val="tx1"/>
            </a:solidFill>
          </a:ln>
        </p:spPr>
        <p:txBody>
          <a:bodyPr wrap="none">
            <a:spAutoFit/>
          </a:bodyPr>
          <a:lstStyle/>
          <a:p>
            <a:pPr eaLnBrk="1" hangingPunct="1">
              <a:defRPr/>
            </a:pPr>
            <a:r>
              <a:rPr lang="de-AT" sz="1600" b="1" i="1" dirty="0">
                <a:cs typeface="Arial" charset="0"/>
              </a:rPr>
              <a:t>Monokultur bedeutet: </a:t>
            </a:r>
            <a:br>
              <a:rPr lang="de-AT" sz="1600" i="1" dirty="0">
                <a:cs typeface="Arial" charset="0"/>
              </a:rPr>
            </a:br>
            <a:r>
              <a:rPr lang="de-AT" sz="1600" i="1" dirty="0">
                <a:cs typeface="Arial" charset="0"/>
              </a:rPr>
              <a:t>die gleiche Nutzpflanze wird </a:t>
            </a:r>
            <a:br>
              <a:rPr lang="de-AT" sz="1600" i="1" dirty="0">
                <a:cs typeface="Arial" charset="0"/>
              </a:rPr>
            </a:br>
            <a:r>
              <a:rPr lang="de-AT" sz="1600" i="1" dirty="0">
                <a:cs typeface="Arial" charset="0"/>
              </a:rPr>
              <a:t>jedes Jahr anbaut</a:t>
            </a:r>
          </a:p>
        </p:txBody>
      </p:sp>
      <p:sp>
        <p:nvSpPr>
          <p:cNvPr id="33" name="Textfeld 32">
            <a:extLst>
              <a:ext uri="{FF2B5EF4-FFF2-40B4-BE49-F238E27FC236}">
                <a16:creationId xmlns:a16="http://schemas.microsoft.com/office/drawing/2014/main" id="{EF718F41-F095-75DB-797F-0C72CAF3B089}"/>
              </a:ext>
            </a:extLst>
          </p:cNvPr>
          <p:cNvSpPr txBox="1">
            <a:spLocks noChangeArrowheads="1"/>
          </p:cNvSpPr>
          <p:nvPr/>
        </p:nvSpPr>
        <p:spPr bwMode="auto">
          <a:xfrm>
            <a:off x="5881688" y="5157788"/>
            <a:ext cx="27765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mit riesigen Maschinen</a:t>
            </a:r>
          </a:p>
          <a:p>
            <a:pPr eaLnBrk="1" hangingPunct="1">
              <a:spcBef>
                <a:spcPct val="0"/>
              </a:spcBef>
              <a:buFontTx/>
              <a:buNone/>
            </a:pPr>
            <a:r>
              <a:rPr lang="de-AT" altLang="de-DE" sz="1800" b="0">
                <a:solidFill>
                  <a:schemeClr val="tx1"/>
                </a:solidFill>
                <a:latin typeface="Calibri" panose="020F0502020204030204" pitchFamily="34" charset="0"/>
              </a:rPr>
              <a:t>- Traktoren, Mähdrescher …</a:t>
            </a:r>
          </a:p>
        </p:txBody>
      </p:sp>
      <p:sp>
        <p:nvSpPr>
          <p:cNvPr id="34" name="Textfeld 33">
            <a:extLst>
              <a:ext uri="{FF2B5EF4-FFF2-40B4-BE49-F238E27FC236}">
                <a16:creationId xmlns:a16="http://schemas.microsoft.com/office/drawing/2014/main" id="{D74C0AEA-3A03-2A63-A797-D360C71485ED}"/>
              </a:ext>
            </a:extLst>
          </p:cNvPr>
          <p:cNvSpPr txBox="1">
            <a:spLocks noChangeArrowheads="1"/>
          </p:cNvSpPr>
          <p:nvPr/>
        </p:nvSpPr>
        <p:spPr bwMode="auto">
          <a:xfrm>
            <a:off x="6724650" y="3235325"/>
            <a:ext cx="20732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mit großen Silos für </a:t>
            </a:r>
            <a:br>
              <a:rPr lang="de-AT" altLang="de-DE" sz="1800" b="0">
                <a:solidFill>
                  <a:schemeClr val="tx1"/>
                </a:solidFill>
                <a:latin typeface="Calibri" panose="020F0502020204030204" pitchFamily="34" charset="0"/>
              </a:rPr>
            </a:br>
            <a:r>
              <a:rPr lang="de-AT" altLang="de-DE" sz="1800" b="0">
                <a:solidFill>
                  <a:schemeClr val="tx1"/>
                </a:solidFill>
                <a:latin typeface="Calibri" panose="020F0502020204030204" pitchFamily="34" charset="0"/>
              </a:rPr>
              <a:t>die Lagerung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1"/>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2"/>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nodeType="click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3"/>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0"/>
                                          </p:stCondLst>
                                        </p:cTn>
                                        <p:tgtEl>
                                          <p:spTgt spid="24"/>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12" grpId="0"/>
      <p:bldP spid="13" grpId="0"/>
      <p:bldP spid="19" grpId="0" animBg="1"/>
      <p:bldP spid="30" grpId="0"/>
      <p:bldP spid="31" grpId="0"/>
      <p:bldP spid="32" grpId="0" animBg="1"/>
      <p:bldP spid="33" grpId="0"/>
      <p:bldP spid="3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F0E02C-96D1-46DD-4E84-96C2188B3E0F}"/>
              </a:ext>
            </a:extLst>
          </p:cNvPr>
          <p:cNvSpPr>
            <a:spLocks noGrp="1"/>
          </p:cNvSpPr>
          <p:nvPr>
            <p:ph type="title"/>
          </p:nvPr>
        </p:nvSpPr>
        <p:spPr/>
        <p:txBody>
          <a:bodyPr/>
          <a:lstStyle/>
          <a:p>
            <a:r>
              <a:rPr lang="de-AT" altLang="de-DE"/>
              <a:t>Monokulturen</a:t>
            </a:r>
          </a:p>
        </p:txBody>
      </p:sp>
      <p:sp>
        <p:nvSpPr>
          <p:cNvPr id="3" name="Textplatzhalter 2">
            <a:extLst>
              <a:ext uri="{FF2B5EF4-FFF2-40B4-BE49-F238E27FC236}">
                <a16:creationId xmlns:a16="http://schemas.microsoft.com/office/drawing/2014/main" id="{286A69EC-2067-7B86-59D5-B108AC8028E9}"/>
              </a:ext>
            </a:extLst>
          </p:cNvPr>
          <p:cNvSpPr>
            <a:spLocks noGrp="1"/>
          </p:cNvSpPr>
          <p:nvPr>
            <p:ph type="body" idx="1"/>
          </p:nvPr>
        </p:nvSpPr>
        <p:spPr/>
        <p:txBody>
          <a:bodyPr/>
          <a:lstStyle/>
          <a:p>
            <a:pPr>
              <a:buFont typeface="Arial" charset="0"/>
              <a:buNone/>
              <a:defRPr/>
            </a:pPr>
            <a:r>
              <a:rPr u="sng" dirty="0">
                <a:solidFill>
                  <a:schemeClr val="tx1"/>
                </a:solidFill>
                <a:latin typeface="+mn-lt"/>
              </a:rPr>
              <a:t>Vorteile</a:t>
            </a:r>
          </a:p>
        </p:txBody>
      </p:sp>
      <p:sp>
        <p:nvSpPr>
          <p:cNvPr id="4" name="Inhaltsplatzhalter 3">
            <a:extLst>
              <a:ext uri="{FF2B5EF4-FFF2-40B4-BE49-F238E27FC236}">
                <a16:creationId xmlns:a16="http://schemas.microsoft.com/office/drawing/2014/main" id="{F1267DEC-F8FC-B5C4-120C-D2BBD0D597DE}"/>
              </a:ext>
            </a:extLst>
          </p:cNvPr>
          <p:cNvSpPr>
            <a:spLocks noGrp="1"/>
          </p:cNvSpPr>
          <p:nvPr>
            <p:ph sz="half" idx="2"/>
          </p:nvPr>
        </p:nvSpPr>
        <p:spPr/>
        <p:txBody>
          <a:bodyPr/>
          <a:lstStyle/>
          <a:p>
            <a:pPr>
              <a:buFont typeface="Arial" charset="0"/>
              <a:buChar char="•"/>
              <a:defRPr/>
            </a:pPr>
            <a:r>
              <a:rPr b="0" dirty="0">
                <a:latin typeface="+mn-lt"/>
              </a:rPr>
              <a:t>nur </a:t>
            </a:r>
            <a:r>
              <a:rPr dirty="0">
                <a:latin typeface="+mn-lt"/>
              </a:rPr>
              <a:t>eine</a:t>
            </a:r>
            <a:r>
              <a:rPr b="0" dirty="0">
                <a:latin typeface="+mn-lt"/>
              </a:rPr>
              <a:t> Pflanzenart</a:t>
            </a:r>
          </a:p>
          <a:p>
            <a:pPr>
              <a:buFont typeface="Arial" charset="0"/>
              <a:buChar char="•"/>
              <a:defRPr/>
            </a:pPr>
            <a:r>
              <a:rPr b="0" dirty="0">
                <a:latin typeface="+mn-lt"/>
              </a:rPr>
              <a:t>gesamte Fläche kann mit Maschinen bearbeitet werden</a:t>
            </a:r>
          </a:p>
          <a:p>
            <a:pPr>
              <a:buFont typeface="Arial" charset="0"/>
              <a:buChar char="•"/>
              <a:defRPr/>
            </a:pPr>
            <a:r>
              <a:rPr b="0" dirty="0">
                <a:latin typeface="+mn-lt"/>
              </a:rPr>
              <a:t>weniger Arbeitskräfte werden benötigt</a:t>
            </a:r>
          </a:p>
          <a:p>
            <a:pPr>
              <a:buFont typeface="Arial" charset="0"/>
              <a:buChar char="•"/>
              <a:defRPr/>
            </a:pPr>
            <a:r>
              <a:rPr b="0" dirty="0">
                <a:latin typeface="+mn-lt"/>
              </a:rPr>
              <a:t>große Ertragsmengen</a:t>
            </a:r>
          </a:p>
        </p:txBody>
      </p:sp>
      <p:sp>
        <p:nvSpPr>
          <p:cNvPr id="5" name="Textplatzhalter 4">
            <a:extLst>
              <a:ext uri="{FF2B5EF4-FFF2-40B4-BE49-F238E27FC236}">
                <a16:creationId xmlns:a16="http://schemas.microsoft.com/office/drawing/2014/main" id="{2390AFAC-B1D9-AFBA-C68D-8B527C345EF2}"/>
              </a:ext>
            </a:extLst>
          </p:cNvPr>
          <p:cNvSpPr>
            <a:spLocks noGrp="1"/>
          </p:cNvSpPr>
          <p:nvPr>
            <p:ph type="body" sz="quarter" idx="3"/>
          </p:nvPr>
        </p:nvSpPr>
        <p:spPr/>
        <p:txBody>
          <a:bodyPr/>
          <a:lstStyle/>
          <a:p>
            <a:pPr>
              <a:buFont typeface="Arial" charset="0"/>
              <a:buNone/>
              <a:defRPr/>
            </a:pPr>
            <a:r>
              <a:rPr u="sng" dirty="0">
                <a:latin typeface="+mn-lt"/>
              </a:rPr>
              <a:t>Nachteile</a:t>
            </a:r>
          </a:p>
        </p:txBody>
      </p:sp>
      <p:sp>
        <p:nvSpPr>
          <p:cNvPr id="6" name="Inhaltsplatzhalter 5">
            <a:extLst>
              <a:ext uri="{FF2B5EF4-FFF2-40B4-BE49-F238E27FC236}">
                <a16:creationId xmlns:a16="http://schemas.microsoft.com/office/drawing/2014/main" id="{BBE063F4-BED0-1FD4-473E-8EE1C56CAC83}"/>
              </a:ext>
            </a:extLst>
          </p:cNvPr>
          <p:cNvSpPr>
            <a:spLocks noGrp="1"/>
          </p:cNvSpPr>
          <p:nvPr>
            <p:ph sz="quarter" idx="4"/>
          </p:nvPr>
        </p:nvSpPr>
        <p:spPr/>
        <p:txBody>
          <a:bodyPr/>
          <a:lstStyle/>
          <a:p>
            <a:pPr>
              <a:buFont typeface="Arial" charset="0"/>
              <a:buChar char="•"/>
              <a:defRPr/>
            </a:pPr>
            <a:r>
              <a:rPr b="0" dirty="0">
                <a:latin typeface="+mn-lt"/>
              </a:rPr>
              <a:t>Schädlinge und Pflanzenkrankheiten können sich schnell vermehren und …</a:t>
            </a:r>
          </a:p>
          <a:p>
            <a:pPr>
              <a:buFont typeface="Arial" charset="0"/>
              <a:buChar char="•"/>
              <a:defRPr/>
            </a:pPr>
            <a:r>
              <a:rPr b="0" dirty="0">
                <a:latin typeface="+mn-lt"/>
              </a:rPr>
              <a:t>können so eine ganze Ernte zerstören</a:t>
            </a:r>
          </a:p>
          <a:p>
            <a:pPr>
              <a:buFont typeface="Arial" charset="0"/>
              <a:buChar char="•"/>
              <a:defRPr/>
            </a:pPr>
            <a:r>
              <a:rPr b="0" dirty="0">
                <a:latin typeface="+mn-lt"/>
              </a:rPr>
              <a:t>Boden wird ausgelaugt (Nährstoffe)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4" name="Titel 1">
            <a:extLst>
              <a:ext uri="{FF2B5EF4-FFF2-40B4-BE49-F238E27FC236}">
                <a16:creationId xmlns:a16="http://schemas.microsoft.com/office/drawing/2014/main" id="{78F8DDDF-7D53-54F4-24BD-707E58031DC0}"/>
              </a:ext>
            </a:extLst>
          </p:cNvPr>
          <p:cNvSpPr>
            <a:spLocks noGrp="1"/>
          </p:cNvSpPr>
          <p:nvPr>
            <p:ph type="title"/>
          </p:nvPr>
        </p:nvSpPr>
        <p:spPr>
          <a:xfrm>
            <a:off x="457200" y="733425"/>
            <a:ext cx="8229600" cy="647700"/>
          </a:xfrm>
        </p:spPr>
        <p:txBody>
          <a:bodyPr/>
          <a:lstStyle/>
          <a:p>
            <a:r>
              <a:rPr lang="de-AT" altLang="de-DE" sz="3600"/>
              <a:t>Weizen – Anbau auf großen Flächen</a:t>
            </a:r>
          </a:p>
        </p:txBody>
      </p:sp>
      <p:sp>
        <p:nvSpPr>
          <p:cNvPr id="4" name="Ellipse 3">
            <a:extLst>
              <a:ext uri="{FF2B5EF4-FFF2-40B4-BE49-F238E27FC236}">
                <a16:creationId xmlns:a16="http://schemas.microsoft.com/office/drawing/2014/main" id="{A3031E1F-A264-DFCA-EC08-3B555F9375D6}"/>
              </a:ext>
            </a:extLst>
          </p:cNvPr>
          <p:cNvSpPr/>
          <p:nvPr/>
        </p:nvSpPr>
        <p:spPr>
          <a:xfrm>
            <a:off x="3492500" y="1401763"/>
            <a:ext cx="2087563" cy="1296987"/>
          </a:xfrm>
          <a:prstGeom prst="ellipse">
            <a:avLst/>
          </a:prstGeom>
          <a:solidFill>
            <a:srgbClr val="FFC000"/>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b="1" dirty="0"/>
              <a:t>Verwendung von Weizen</a:t>
            </a:r>
          </a:p>
        </p:txBody>
      </p:sp>
      <p:cxnSp>
        <p:nvCxnSpPr>
          <p:cNvPr id="6" name="Gerade Verbindung mit Pfeil 5">
            <a:extLst>
              <a:ext uri="{FF2B5EF4-FFF2-40B4-BE49-F238E27FC236}">
                <a16:creationId xmlns:a16="http://schemas.microsoft.com/office/drawing/2014/main" id="{E92604D3-2F38-0A6B-8B49-F21F492272FD}"/>
              </a:ext>
            </a:extLst>
          </p:cNvPr>
          <p:cNvCxnSpPr/>
          <p:nvPr/>
        </p:nvCxnSpPr>
        <p:spPr>
          <a:xfrm>
            <a:off x="5643563" y="1982788"/>
            <a:ext cx="766762"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Gerade Verbindung mit Pfeil 7">
            <a:extLst>
              <a:ext uri="{FF2B5EF4-FFF2-40B4-BE49-F238E27FC236}">
                <a16:creationId xmlns:a16="http://schemas.microsoft.com/office/drawing/2014/main" id="{DF11366E-40F7-5FFD-71A8-9731921B5249}"/>
              </a:ext>
            </a:extLst>
          </p:cNvPr>
          <p:cNvCxnSpPr/>
          <p:nvPr/>
        </p:nvCxnSpPr>
        <p:spPr>
          <a:xfrm flipH="1" flipV="1">
            <a:off x="2673350" y="1982788"/>
            <a:ext cx="766763"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198" name="Textfeld 11">
            <a:extLst>
              <a:ext uri="{FF2B5EF4-FFF2-40B4-BE49-F238E27FC236}">
                <a16:creationId xmlns:a16="http://schemas.microsoft.com/office/drawing/2014/main" id="{7FF48CA0-0D7A-3848-1D36-5C9308871E6E}"/>
              </a:ext>
            </a:extLst>
          </p:cNvPr>
          <p:cNvSpPr txBox="1">
            <a:spLocks noChangeArrowheads="1"/>
          </p:cNvSpPr>
          <p:nvPr/>
        </p:nvSpPr>
        <p:spPr bwMode="auto">
          <a:xfrm>
            <a:off x="684213" y="1727200"/>
            <a:ext cx="20193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a:solidFill>
                  <a:schemeClr val="tx1"/>
                </a:solidFill>
                <a:latin typeface="Calibri" panose="020F0502020204030204" pitchFamily="34" charset="0"/>
              </a:rPr>
              <a:t>Nahrungsmittel</a:t>
            </a:r>
            <a:br>
              <a:rPr lang="de-AT" altLang="de-DE" sz="1800" b="0">
                <a:solidFill>
                  <a:schemeClr val="tx1"/>
                </a:solidFill>
                <a:latin typeface="Calibri" panose="020F0502020204030204" pitchFamily="34" charset="0"/>
              </a:rPr>
            </a:br>
            <a:r>
              <a:rPr lang="de-AT" altLang="de-DE" sz="1800" b="0">
                <a:solidFill>
                  <a:schemeClr val="tx1"/>
                </a:solidFill>
                <a:latin typeface="Calibri" panose="020F0502020204030204" pitchFamily="34" charset="0"/>
              </a:rPr>
              <a:t>(Brot, Teigwaren ...)</a:t>
            </a:r>
          </a:p>
        </p:txBody>
      </p:sp>
      <p:sp>
        <p:nvSpPr>
          <p:cNvPr id="8199" name="Textfeld 12">
            <a:extLst>
              <a:ext uri="{FF2B5EF4-FFF2-40B4-BE49-F238E27FC236}">
                <a16:creationId xmlns:a16="http://schemas.microsoft.com/office/drawing/2014/main" id="{141E7592-8BE0-FBEC-1147-D747E2FCF855}"/>
              </a:ext>
            </a:extLst>
          </p:cNvPr>
          <p:cNvSpPr txBox="1">
            <a:spLocks noChangeArrowheads="1"/>
          </p:cNvSpPr>
          <p:nvPr/>
        </p:nvSpPr>
        <p:spPr bwMode="auto">
          <a:xfrm>
            <a:off x="6448425" y="1758950"/>
            <a:ext cx="22002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a:solidFill>
                  <a:schemeClr val="tx1"/>
                </a:solidFill>
                <a:latin typeface="Calibri" panose="020F0502020204030204" pitchFamily="34" charset="0"/>
              </a:rPr>
              <a:t>Futtermittel für Tiere</a:t>
            </a:r>
          </a:p>
        </p:txBody>
      </p:sp>
      <p:sp>
        <p:nvSpPr>
          <p:cNvPr id="19" name="Ellipse 18">
            <a:extLst>
              <a:ext uri="{FF2B5EF4-FFF2-40B4-BE49-F238E27FC236}">
                <a16:creationId xmlns:a16="http://schemas.microsoft.com/office/drawing/2014/main" id="{E7DB94DC-5454-B3EC-AC46-2B81CF5DF9BE}"/>
              </a:ext>
            </a:extLst>
          </p:cNvPr>
          <p:cNvSpPr/>
          <p:nvPr/>
        </p:nvSpPr>
        <p:spPr>
          <a:xfrm>
            <a:off x="3197225" y="2974975"/>
            <a:ext cx="2678113" cy="1944688"/>
          </a:xfrm>
          <a:prstGeom prst="ellipse">
            <a:avLst/>
          </a:prstGeom>
          <a:solidFill>
            <a:schemeClr val="accent1">
              <a:lumMod val="60000"/>
              <a:lumOff val="40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b="1" dirty="0"/>
              <a:t>So wird Weizen in den USA angebaut:</a:t>
            </a:r>
          </a:p>
        </p:txBody>
      </p:sp>
      <p:cxnSp>
        <p:nvCxnSpPr>
          <p:cNvPr id="20" name="Gerade Verbindung mit Pfeil 19">
            <a:extLst>
              <a:ext uri="{FF2B5EF4-FFF2-40B4-BE49-F238E27FC236}">
                <a16:creationId xmlns:a16="http://schemas.microsoft.com/office/drawing/2014/main" id="{A5221E4A-780C-24F7-881B-1A621E6F9FF9}"/>
              </a:ext>
            </a:extLst>
          </p:cNvPr>
          <p:cNvCxnSpPr/>
          <p:nvPr/>
        </p:nvCxnSpPr>
        <p:spPr>
          <a:xfrm flipH="1" flipV="1">
            <a:off x="2532063" y="3429000"/>
            <a:ext cx="766762"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Gerade Verbindung mit Pfeil 20">
            <a:extLst>
              <a:ext uri="{FF2B5EF4-FFF2-40B4-BE49-F238E27FC236}">
                <a16:creationId xmlns:a16="http://schemas.microsoft.com/office/drawing/2014/main" id="{0A626218-009D-8C32-2B3D-F99C5115B7F9}"/>
              </a:ext>
            </a:extLst>
          </p:cNvPr>
          <p:cNvCxnSpPr/>
          <p:nvPr/>
        </p:nvCxnSpPr>
        <p:spPr>
          <a:xfrm flipH="1">
            <a:off x="2506663" y="4365625"/>
            <a:ext cx="792162" cy="3683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Gerade Verbindung mit Pfeil 21">
            <a:extLst>
              <a:ext uri="{FF2B5EF4-FFF2-40B4-BE49-F238E27FC236}">
                <a16:creationId xmlns:a16="http://schemas.microsoft.com/office/drawing/2014/main" id="{074591D5-7763-98F2-3036-187A6543678D}"/>
              </a:ext>
            </a:extLst>
          </p:cNvPr>
          <p:cNvCxnSpPr/>
          <p:nvPr/>
        </p:nvCxnSpPr>
        <p:spPr>
          <a:xfrm>
            <a:off x="5780088" y="4476750"/>
            <a:ext cx="630237" cy="5334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Gerade Verbindung mit Pfeil 23">
            <a:extLst>
              <a:ext uri="{FF2B5EF4-FFF2-40B4-BE49-F238E27FC236}">
                <a16:creationId xmlns:a16="http://schemas.microsoft.com/office/drawing/2014/main" id="{621EDF9A-929A-CA57-4BDE-0AD2455D3CBB}"/>
              </a:ext>
            </a:extLst>
          </p:cNvPr>
          <p:cNvCxnSpPr/>
          <p:nvPr/>
        </p:nvCxnSpPr>
        <p:spPr>
          <a:xfrm flipV="1">
            <a:off x="5765800" y="3429000"/>
            <a:ext cx="842963"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205" name="Textfeld 29">
            <a:extLst>
              <a:ext uri="{FF2B5EF4-FFF2-40B4-BE49-F238E27FC236}">
                <a16:creationId xmlns:a16="http://schemas.microsoft.com/office/drawing/2014/main" id="{5709D07D-3303-642A-BF15-17E8CD263606}"/>
              </a:ext>
            </a:extLst>
          </p:cNvPr>
          <p:cNvSpPr txBox="1">
            <a:spLocks noChangeArrowheads="1"/>
          </p:cNvSpPr>
          <p:nvPr/>
        </p:nvSpPr>
        <p:spPr bwMode="auto">
          <a:xfrm>
            <a:off x="403225" y="3244850"/>
            <a:ext cx="26082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auf riesigen Feldern</a:t>
            </a:r>
          </a:p>
          <a:p>
            <a:pPr eaLnBrk="1" hangingPunct="1">
              <a:spcBef>
                <a:spcPct val="0"/>
              </a:spcBef>
              <a:buFontTx/>
              <a:buNone/>
            </a:pPr>
            <a:r>
              <a:rPr lang="de-AT" altLang="de-DE" sz="1800" b="0">
                <a:solidFill>
                  <a:schemeClr val="tx1"/>
                </a:solidFill>
                <a:latin typeface="Calibri" panose="020F0502020204030204" pitchFamily="34" charset="0"/>
                <a:sym typeface="Wingdings" panose="05000000000000000000" pitchFamily="2" charset="2"/>
              </a:rPr>
              <a:t> </a:t>
            </a:r>
            <a:r>
              <a:rPr lang="de-AT" altLang="de-DE" sz="1800" b="0">
                <a:solidFill>
                  <a:schemeClr val="tx1"/>
                </a:solidFill>
                <a:latin typeface="Calibri" panose="020F0502020204030204" pitchFamily="34" charset="0"/>
              </a:rPr>
              <a:t>großflächiger Ackerbau</a:t>
            </a:r>
          </a:p>
        </p:txBody>
      </p:sp>
      <p:sp>
        <p:nvSpPr>
          <p:cNvPr id="8206" name="Textfeld 30">
            <a:extLst>
              <a:ext uri="{FF2B5EF4-FFF2-40B4-BE49-F238E27FC236}">
                <a16:creationId xmlns:a16="http://schemas.microsoft.com/office/drawing/2014/main" id="{C811D02B-EB92-8C29-503F-CBBCD606343F}"/>
              </a:ext>
            </a:extLst>
          </p:cNvPr>
          <p:cNvSpPr txBox="1">
            <a:spLocks noChangeArrowheads="1"/>
          </p:cNvSpPr>
          <p:nvPr/>
        </p:nvSpPr>
        <p:spPr bwMode="auto">
          <a:xfrm>
            <a:off x="898525" y="4733925"/>
            <a:ext cx="15303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in Monokultur</a:t>
            </a:r>
          </a:p>
        </p:txBody>
      </p:sp>
      <p:sp>
        <p:nvSpPr>
          <p:cNvPr id="32" name="Textfeld 31">
            <a:extLst>
              <a:ext uri="{FF2B5EF4-FFF2-40B4-BE49-F238E27FC236}">
                <a16:creationId xmlns:a16="http://schemas.microsoft.com/office/drawing/2014/main" id="{DFD93415-ADA9-564C-9015-EB1083417DA0}"/>
              </a:ext>
            </a:extLst>
          </p:cNvPr>
          <p:cNvSpPr txBox="1"/>
          <p:nvPr/>
        </p:nvSpPr>
        <p:spPr>
          <a:xfrm>
            <a:off x="1835150" y="5480050"/>
            <a:ext cx="2578100" cy="831850"/>
          </a:xfrm>
          <a:prstGeom prst="rect">
            <a:avLst/>
          </a:prstGeom>
          <a:solidFill>
            <a:schemeClr val="bg1">
              <a:lumMod val="85000"/>
            </a:schemeClr>
          </a:solidFill>
          <a:ln>
            <a:solidFill>
              <a:schemeClr val="tx1"/>
            </a:solidFill>
          </a:ln>
        </p:spPr>
        <p:txBody>
          <a:bodyPr wrap="none">
            <a:spAutoFit/>
          </a:bodyPr>
          <a:lstStyle/>
          <a:p>
            <a:pPr eaLnBrk="1" hangingPunct="1">
              <a:defRPr/>
            </a:pPr>
            <a:r>
              <a:rPr lang="de-AT" sz="1600" b="1" i="1" dirty="0">
                <a:cs typeface="Arial" charset="0"/>
              </a:rPr>
              <a:t>Monokultur bedeutet: </a:t>
            </a:r>
            <a:br>
              <a:rPr lang="de-AT" sz="1600" i="1" dirty="0">
                <a:cs typeface="Arial" charset="0"/>
              </a:rPr>
            </a:br>
            <a:r>
              <a:rPr lang="de-AT" sz="1600" i="1" dirty="0">
                <a:cs typeface="Arial" charset="0"/>
              </a:rPr>
              <a:t>die gleiche Nutzpflanze wird </a:t>
            </a:r>
            <a:br>
              <a:rPr lang="de-AT" sz="1600" i="1" dirty="0">
                <a:cs typeface="Arial" charset="0"/>
              </a:rPr>
            </a:br>
            <a:r>
              <a:rPr lang="de-AT" sz="1600" i="1" dirty="0">
                <a:cs typeface="Arial" charset="0"/>
              </a:rPr>
              <a:t>jedes Jahr anbaut</a:t>
            </a:r>
          </a:p>
        </p:txBody>
      </p:sp>
      <p:sp>
        <p:nvSpPr>
          <p:cNvPr id="8208" name="Textfeld 32">
            <a:extLst>
              <a:ext uri="{FF2B5EF4-FFF2-40B4-BE49-F238E27FC236}">
                <a16:creationId xmlns:a16="http://schemas.microsoft.com/office/drawing/2014/main" id="{12418D98-54AB-2E27-856E-45FE36B7FC8B}"/>
              </a:ext>
            </a:extLst>
          </p:cNvPr>
          <p:cNvSpPr txBox="1">
            <a:spLocks noChangeArrowheads="1"/>
          </p:cNvSpPr>
          <p:nvPr/>
        </p:nvSpPr>
        <p:spPr bwMode="auto">
          <a:xfrm>
            <a:off x="5881688" y="5157788"/>
            <a:ext cx="27765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mit riesigen Maschinen</a:t>
            </a:r>
          </a:p>
          <a:p>
            <a:pPr eaLnBrk="1" hangingPunct="1">
              <a:spcBef>
                <a:spcPct val="0"/>
              </a:spcBef>
              <a:buFontTx/>
              <a:buNone/>
            </a:pPr>
            <a:r>
              <a:rPr lang="de-AT" altLang="de-DE" sz="1800" b="0">
                <a:solidFill>
                  <a:schemeClr val="tx1"/>
                </a:solidFill>
                <a:latin typeface="Calibri" panose="020F0502020204030204" pitchFamily="34" charset="0"/>
              </a:rPr>
              <a:t>- Traktoren, Mähdrescher …</a:t>
            </a:r>
          </a:p>
        </p:txBody>
      </p:sp>
      <p:sp>
        <p:nvSpPr>
          <p:cNvPr id="8209" name="Textfeld 33">
            <a:extLst>
              <a:ext uri="{FF2B5EF4-FFF2-40B4-BE49-F238E27FC236}">
                <a16:creationId xmlns:a16="http://schemas.microsoft.com/office/drawing/2014/main" id="{3A669856-A9F4-DE6D-3FA1-F179A5541D14}"/>
              </a:ext>
            </a:extLst>
          </p:cNvPr>
          <p:cNvSpPr txBox="1">
            <a:spLocks noChangeArrowheads="1"/>
          </p:cNvSpPr>
          <p:nvPr/>
        </p:nvSpPr>
        <p:spPr bwMode="auto">
          <a:xfrm>
            <a:off x="6724650" y="3235325"/>
            <a:ext cx="20732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mit großen Silos für </a:t>
            </a:r>
            <a:br>
              <a:rPr lang="de-AT" altLang="de-DE" sz="1800" b="0">
                <a:solidFill>
                  <a:schemeClr val="tx1"/>
                </a:solidFill>
                <a:latin typeface="Calibri" panose="020F0502020204030204" pitchFamily="34" charset="0"/>
              </a:rPr>
            </a:br>
            <a:r>
              <a:rPr lang="de-AT" altLang="de-DE" sz="1800" b="0">
                <a:solidFill>
                  <a:schemeClr val="tx1"/>
                </a:solidFill>
                <a:latin typeface="Calibri" panose="020F0502020204030204" pitchFamily="34" charset="0"/>
              </a:rPr>
              <a:t>die Lagerung</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218" name="Titel 1">
            <a:extLst>
              <a:ext uri="{FF2B5EF4-FFF2-40B4-BE49-F238E27FC236}">
                <a16:creationId xmlns:a16="http://schemas.microsoft.com/office/drawing/2014/main" id="{381D7F02-417E-FB1C-531C-9E5F5174A61A}"/>
              </a:ext>
            </a:extLst>
          </p:cNvPr>
          <p:cNvSpPr>
            <a:spLocks noGrp="1"/>
          </p:cNvSpPr>
          <p:nvPr>
            <p:ph type="title"/>
          </p:nvPr>
        </p:nvSpPr>
        <p:spPr/>
        <p:txBody>
          <a:bodyPr/>
          <a:lstStyle/>
          <a:p>
            <a:r>
              <a:rPr lang="de-AT" altLang="de-DE"/>
              <a:t>Monokulturen</a:t>
            </a:r>
          </a:p>
        </p:txBody>
      </p:sp>
      <p:sp>
        <p:nvSpPr>
          <p:cNvPr id="3" name="Textplatzhalter 2">
            <a:extLst>
              <a:ext uri="{FF2B5EF4-FFF2-40B4-BE49-F238E27FC236}">
                <a16:creationId xmlns:a16="http://schemas.microsoft.com/office/drawing/2014/main" id="{31DDCF80-D51D-3C25-8120-107D24D3AAFA}"/>
              </a:ext>
            </a:extLst>
          </p:cNvPr>
          <p:cNvSpPr>
            <a:spLocks noGrp="1"/>
          </p:cNvSpPr>
          <p:nvPr>
            <p:ph type="body" idx="1"/>
          </p:nvPr>
        </p:nvSpPr>
        <p:spPr/>
        <p:txBody>
          <a:bodyPr/>
          <a:lstStyle/>
          <a:p>
            <a:pPr>
              <a:buFont typeface="Arial" charset="0"/>
              <a:buNone/>
              <a:defRPr/>
            </a:pPr>
            <a:r>
              <a:rPr u="sng" dirty="0">
                <a:solidFill>
                  <a:schemeClr val="tx1"/>
                </a:solidFill>
                <a:latin typeface="+mn-lt"/>
              </a:rPr>
              <a:t>Vorteile</a:t>
            </a:r>
          </a:p>
        </p:txBody>
      </p:sp>
      <p:sp>
        <p:nvSpPr>
          <p:cNvPr id="4" name="Inhaltsplatzhalter 3">
            <a:extLst>
              <a:ext uri="{FF2B5EF4-FFF2-40B4-BE49-F238E27FC236}">
                <a16:creationId xmlns:a16="http://schemas.microsoft.com/office/drawing/2014/main" id="{D43B4782-3EC9-0992-BB71-B9B7C98735DF}"/>
              </a:ext>
            </a:extLst>
          </p:cNvPr>
          <p:cNvSpPr>
            <a:spLocks noGrp="1"/>
          </p:cNvSpPr>
          <p:nvPr>
            <p:ph sz="half" idx="2"/>
          </p:nvPr>
        </p:nvSpPr>
        <p:spPr/>
        <p:txBody>
          <a:bodyPr/>
          <a:lstStyle/>
          <a:p>
            <a:pPr>
              <a:buFont typeface="Arial" charset="0"/>
              <a:buChar char="•"/>
              <a:defRPr/>
            </a:pPr>
            <a:r>
              <a:rPr b="0" dirty="0">
                <a:latin typeface="+mn-lt"/>
              </a:rPr>
              <a:t>nur </a:t>
            </a:r>
            <a:r>
              <a:rPr dirty="0">
                <a:latin typeface="+mn-lt"/>
              </a:rPr>
              <a:t>eine</a:t>
            </a:r>
            <a:r>
              <a:rPr b="0" dirty="0">
                <a:latin typeface="+mn-lt"/>
              </a:rPr>
              <a:t> Pflanzenart</a:t>
            </a:r>
          </a:p>
          <a:p>
            <a:pPr>
              <a:buFont typeface="Arial" charset="0"/>
              <a:buChar char="•"/>
              <a:defRPr/>
            </a:pPr>
            <a:r>
              <a:rPr b="0" dirty="0">
                <a:latin typeface="+mn-lt"/>
              </a:rPr>
              <a:t>gesamte Fläche kann mit Maschinen bearbeitet werden</a:t>
            </a:r>
          </a:p>
          <a:p>
            <a:pPr>
              <a:buFont typeface="Arial" charset="0"/>
              <a:buChar char="•"/>
              <a:defRPr/>
            </a:pPr>
            <a:r>
              <a:rPr b="0" dirty="0">
                <a:latin typeface="+mn-lt"/>
              </a:rPr>
              <a:t>weniger Arbeitskräfte werden benötigt</a:t>
            </a:r>
          </a:p>
          <a:p>
            <a:pPr>
              <a:buFont typeface="Arial" charset="0"/>
              <a:buChar char="•"/>
              <a:defRPr/>
            </a:pPr>
            <a:r>
              <a:rPr b="0" dirty="0">
                <a:latin typeface="+mn-lt"/>
              </a:rPr>
              <a:t>große Ertragsmengen</a:t>
            </a:r>
          </a:p>
        </p:txBody>
      </p:sp>
      <p:sp>
        <p:nvSpPr>
          <p:cNvPr id="5" name="Textplatzhalter 4">
            <a:extLst>
              <a:ext uri="{FF2B5EF4-FFF2-40B4-BE49-F238E27FC236}">
                <a16:creationId xmlns:a16="http://schemas.microsoft.com/office/drawing/2014/main" id="{3FC6200E-575C-391A-C358-F3894431E355}"/>
              </a:ext>
            </a:extLst>
          </p:cNvPr>
          <p:cNvSpPr>
            <a:spLocks noGrp="1"/>
          </p:cNvSpPr>
          <p:nvPr>
            <p:ph type="body" sz="quarter" idx="3"/>
          </p:nvPr>
        </p:nvSpPr>
        <p:spPr/>
        <p:txBody>
          <a:bodyPr/>
          <a:lstStyle/>
          <a:p>
            <a:pPr>
              <a:buFont typeface="Arial" charset="0"/>
              <a:buNone/>
              <a:defRPr/>
            </a:pPr>
            <a:r>
              <a:rPr u="sng" dirty="0">
                <a:latin typeface="+mn-lt"/>
              </a:rPr>
              <a:t>Nachteile</a:t>
            </a:r>
          </a:p>
        </p:txBody>
      </p:sp>
      <p:sp>
        <p:nvSpPr>
          <p:cNvPr id="6" name="Inhaltsplatzhalter 5">
            <a:extLst>
              <a:ext uri="{FF2B5EF4-FFF2-40B4-BE49-F238E27FC236}">
                <a16:creationId xmlns:a16="http://schemas.microsoft.com/office/drawing/2014/main" id="{D734301E-2702-1BAE-DA69-25D0F2F724EE}"/>
              </a:ext>
            </a:extLst>
          </p:cNvPr>
          <p:cNvSpPr>
            <a:spLocks noGrp="1"/>
          </p:cNvSpPr>
          <p:nvPr>
            <p:ph sz="quarter" idx="4"/>
          </p:nvPr>
        </p:nvSpPr>
        <p:spPr/>
        <p:txBody>
          <a:bodyPr/>
          <a:lstStyle/>
          <a:p>
            <a:pPr>
              <a:buFont typeface="Arial" charset="0"/>
              <a:buChar char="•"/>
              <a:defRPr/>
            </a:pPr>
            <a:r>
              <a:rPr b="0" dirty="0">
                <a:latin typeface="+mn-lt"/>
              </a:rPr>
              <a:t>Schädlinge und Pflanzenkrankheiten können sich schnell vermehren und …</a:t>
            </a:r>
          </a:p>
          <a:p>
            <a:pPr>
              <a:buFont typeface="Arial" charset="0"/>
              <a:buChar char="•"/>
              <a:defRPr/>
            </a:pPr>
            <a:r>
              <a:rPr b="0" dirty="0">
                <a:latin typeface="+mn-lt"/>
              </a:rPr>
              <a:t>können so eine ganze Ernte zerstören</a:t>
            </a:r>
          </a:p>
          <a:p>
            <a:pPr>
              <a:buFont typeface="Arial" charset="0"/>
              <a:buChar char="•"/>
              <a:defRPr/>
            </a:pPr>
            <a:r>
              <a:rPr b="0" dirty="0">
                <a:latin typeface="+mn-lt"/>
              </a:rPr>
              <a:t>Boden wird ausgelaugt (Nährstoffe)</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B0286AC-D4AF-A012-B596-24EAD92B23A2}"/>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Angelika Leitner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5" name="Rectangle 6">
            <a:extLst>
              <a:ext uri="{FF2B5EF4-FFF2-40B4-BE49-F238E27FC236}">
                <a16:creationId xmlns:a16="http://schemas.microsoft.com/office/drawing/2014/main" id="{A0BFB307-4937-C32E-9A1B-020D3EE931E8}"/>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„Weizen – Anbau auf großen Flächen“ auf den Seiten 62 und 63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403</Words>
  <Application>Microsoft Office PowerPoint</Application>
  <PresentationFormat>Bildschirmpräsentation (4:3)</PresentationFormat>
  <Paragraphs>63</Paragraphs>
  <Slides>6</Slides>
  <Notes>0</Notes>
  <HiddenSlides>2</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6</vt:i4>
      </vt:variant>
    </vt:vector>
  </HeadingPairs>
  <TitlesOfParts>
    <vt:vector size="11" baseType="lpstr">
      <vt:lpstr>Calibri</vt:lpstr>
      <vt:lpstr>Arial</vt:lpstr>
      <vt:lpstr>Syntax LT Std</vt:lpstr>
      <vt:lpstr>Wingdings</vt:lpstr>
      <vt:lpstr>Larissa</vt:lpstr>
      <vt:lpstr>Weizen –   Anbau auf großen Flächen</vt:lpstr>
      <vt:lpstr>Weizen – Anbau auf großen Flächen</vt:lpstr>
      <vt:lpstr>Monokulturen</vt:lpstr>
      <vt:lpstr>Weizen – Anbau auf großen Flächen</vt:lpstr>
      <vt:lpstr>Monokulturen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203</cp:revision>
  <dcterms:created xsi:type="dcterms:W3CDTF">2013-10-08T07:58:50Z</dcterms:created>
  <dcterms:modified xsi:type="dcterms:W3CDTF">2022-06-07T07:33:27Z</dcterms:modified>
</cp:coreProperties>
</file>