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57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4705" autoAdjust="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546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03125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722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2557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808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4893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1660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9886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4526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5480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5757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96A7C-6326-4077-81DB-02B460EEBDE7}" type="datetimeFigureOut">
              <a:rPr lang="de-AT" smtClean="0"/>
              <a:t>07.11.2017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3B56-58AC-4A42-8541-0E7B1C6AF636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916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13223" y="6237312"/>
            <a:ext cx="7776864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/>
          <a:p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823020" y="34290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rules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having</a:t>
            </a:r>
            <a:r>
              <a:rPr lang="de-AT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de-AT" sz="2800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accident</a:t>
            </a:r>
            <a:endParaRPr lang="de-AT" sz="28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364088" y="908720"/>
            <a:ext cx="322599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zu Schulbuchseite 70/02</a:t>
            </a:r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323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27584" y="6111586"/>
            <a:ext cx="7776864" cy="111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</a:p>
          <a:p>
            <a:pPr>
              <a:spcAft>
                <a:spcPts val="0"/>
              </a:spcAft>
            </a:pP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Bildquelle: Fotolia.com</a:t>
            </a:r>
            <a:endParaRPr lang="de-AT" sz="800" dirty="0" smtClean="0">
              <a:solidFill>
                <a:srgbClr val="595959"/>
              </a:solidFill>
              <a:effectLst/>
              <a:latin typeface="Arial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920180"/>
            <a:ext cx="7772400" cy="792087"/>
          </a:xfrm>
        </p:spPr>
        <p:txBody>
          <a:bodyPr/>
          <a:lstStyle/>
          <a:p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555776" y="1988840"/>
            <a:ext cx="61206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endParaRPr lang="de-AT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danger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alarm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prohibition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instruction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dangerous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behaviour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orm: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black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pictogram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edging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39391"/>
            <a:ext cx="18764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621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27584" y="6111586"/>
            <a:ext cx="7776864" cy="62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</a:p>
          <a:p>
            <a:pPr>
              <a:spcAft>
                <a:spcPts val="0"/>
              </a:spcAft>
            </a:pP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Bildquelle: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angusben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 /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Thinkstock</a:t>
            </a: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920180"/>
            <a:ext cx="7772400" cy="792087"/>
          </a:xfrm>
        </p:spPr>
        <p:txBody>
          <a:bodyPr/>
          <a:lstStyle/>
          <a:p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555776" y="1988840"/>
            <a:ext cx="6120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yellow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endParaRPr lang="de-AT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instruction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careful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precautions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triangle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black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pictogram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on 		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yellow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black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edging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2" y="2896555"/>
            <a:ext cx="234725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409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27584" y="6111586"/>
            <a:ext cx="7776864" cy="62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</a:p>
          <a:p>
            <a:pPr>
              <a:spcAft>
                <a:spcPts val="0"/>
              </a:spcAft>
            </a:pP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Bildquelle: T. Michel - Fotolia.com</a:t>
            </a: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920180"/>
            <a:ext cx="7772400" cy="792087"/>
          </a:xfrm>
        </p:spPr>
        <p:txBody>
          <a:bodyPr/>
          <a:lstStyle/>
          <a:p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555776" y="1988840"/>
            <a:ext cx="6120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endParaRPr lang="de-AT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mandatory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instruction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e.g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wear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protective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pictogram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2212384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883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27584" y="6111586"/>
            <a:ext cx="7776864" cy="62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</a:p>
          <a:p>
            <a:pPr>
              <a:spcAft>
                <a:spcPts val="0"/>
              </a:spcAft>
            </a:pP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Bildquelle: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coolvectormaker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 /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Thinkstock</a:t>
            </a: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920180"/>
            <a:ext cx="7772400" cy="792087"/>
          </a:xfrm>
        </p:spPr>
        <p:txBody>
          <a:bodyPr/>
          <a:lstStyle/>
          <a:p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501702" y="2086744"/>
            <a:ext cx="62646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endParaRPr lang="de-AT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emergency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escape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aid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instruction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positive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rectangle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square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pictogram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6" r="23796"/>
          <a:stretch/>
        </p:blipFill>
        <p:spPr bwMode="auto">
          <a:xfrm>
            <a:off x="539551" y="2060848"/>
            <a:ext cx="186950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55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41326" y="6111586"/>
            <a:ext cx="7776864" cy="62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</a:p>
          <a:p>
            <a:pPr>
              <a:spcAft>
                <a:spcPts val="0"/>
              </a:spcAft>
            </a:pP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Bildquelle: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lydialimss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 - iStockphoto.com</a:t>
            </a: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685800" y="920180"/>
            <a:ext cx="7772400" cy="792087"/>
          </a:xfrm>
        </p:spPr>
        <p:txBody>
          <a:bodyPr/>
          <a:lstStyle/>
          <a:p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501702" y="2086744"/>
            <a:ext cx="62646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endParaRPr lang="de-AT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  <a:endParaRPr lang="de-AT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meaning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fire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fighting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	 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signs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AT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instruction</a:t>
            </a:r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showing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form: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	  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square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>
                <a:latin typeface="Arial" panose="020B0604020202020204" pitchFamily="34" charset="0"/>
                <a:cs typeface="Arial" panose="020B0604020202020204" pitchFamily="34" charset="0"/>
              </a:rPr>
              <a:t>pictogram</a:t>
            </a:r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2800" dirty="0">
                <a:latin typeface="Arial" panose="020B0604020202020204" pitchFamily="34" charset="0"/>
                <a:cs typeface="Arial" panose="020B0604020202020204" pitchFamily="34" charset="0"/>
              </a:rPr>
              <a:t>		  </a:t>
            </a:r>
            <a:r>
              <a:rPr lang="de-A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de-A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57450"/>
            <a:ext cx="1962150" cy="1943100"/>
          </a:xfrm>
          <a:prstGeom prst="rect">
            <a:avLst/>
          </a:prstGeom>
          <a:solidFill>
            <a:srgbClr val="FF00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9931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0"/>
          <a:stretch/>
        </p:blipFill>
        <p:spPr bwMode="auto">
          <a:xfrm>
            <a:off x="0" y="0"/>
            <a:ext cx="9144000" cy="908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hteck 5"/>
          <p:cNvSpPr/>
          <p:nvPr/>
        </p:nvSpPr>
        <p:spPr>
          <a:xfrm>
            <a:off x="853877" y="6071671"/>
            <a:ext cx="7776864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© Österreichischer Bundesverlag Schulbuch GmbH &amp; Co. 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KG, Wien 2017 | www.oebv.at | </a:t>
            </a:r>
            <a:r>
              <a:rPr lang="en-GB" sz="800" dirty="0" err="1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zielsicher</a:t>
            </a:r>
            <a:r>
              <a:rPr lang="en-GB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 English for the Building Trades SB | ISBN: 978-3-209-09432-2</a:t>
            </a:r>
            <a:endParaRPr lang="de-AT" sz="3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Alle Rechte vorbehalten. Von dieser Druckvorlage ist die Vervielfältigung für den eigenen Unterrichtsgebrauch gestattet.</a:t>
            </a:r>
            <a:endParaRPr lang="de-AT" sz="3200" dirty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de-AT" sz="800" dirty="0" smtClean="0">
                <a:solidFill>
                  <a:srgbClr val="595959"/>
                </a:solidFill>
                <a:effectLst/>
                <a:latin typeface="Arial"/>
                <a:ea typeface="Calibri"/>
                <a:cs typeface="Times New Roman"/>
              </a:rPr>
              <a:t>Die Kopiergebühren sind abgegolten. Für Veränderungen durch Dritte übernimmt der Verlag keine Verantwortung.</a:t>
            </a:r>
            <a:endParaRPr lang="de-AT" sz="800" dirty="0">
              <a:solidFill>
                <a:srgbClr val="595959"/>
              </a:solidFill>
              <a:latin typeface="Arial"/>
              <a:ea typeface="Calibri"/>
              <a:cs typeface="Times New Roman"/>
            </a:endParaRPr>
          </a:p>
          <a:p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Bildquellen: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lydialimss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 - iStockphoto.com;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coolvectormaker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 / </a:t>
            </a:r>
            <a:r>
              <a:rPr lang="de-AT" sz="800" dirty="0" err="1" smtClean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Thinkstock</a:t>
            </a:r>
            <a:r>
              <a:rPr lang="de-AT" sz="800" dirty="0" smtClean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; 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T. Michel - Fotolia.com; </a:t>
            </a:r>
            <a:r>
              <a:rPr lang="de-AT" sz="800" dirty="0" smtClean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Fotolia.com; </a:t>
            </a:r>
            <a:r>
              <a:rPr lang="de-AT" sz="800" dirty="0" err="1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angusben</a:t>
            </a:r>
            <a:r>
              <a:rPr lang="de-AT" sz="800" dirty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 / </a:t>
            </a:r>
            <a:r>
              <a:rPr lang="de-AT" sz="800" dirty="0" err="1" smtClean="0">
                <a:solidFill>
                  <a:srgbClr val="595959"/>
                </a:solidFill>
                <a:latin typeface="Arial"/>
                <a:ea typeface="Calibri"/>
                <a:cs typeface="Times New Roman"/>
              </a:rPr>
              <a:t>Thinkstock</a:t>
            </a:r>
            <a:endParaRPr lang="de-AT" sz="3200" dirty="0">
              <a:ea typeface="Calibri"/>
              <a:cs typeface="Times New Roman"/>
            </a:endParaRPr>
          </a:p>
          <a:p>
            <a:endParaRPr lang="de-AT" sz="800" dirty="0">
              <a:solidFill>
                <a:srgbClr val="595959"/>
              </a:solidFill>
              <a:latin typeface="Arial"/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endParaRPr lang="de-AT" sz="3200" dirty="0">
              <a:ea typeface="Calibri"/>
              <a:cs typeface="Times New Roman"/>
            </a:endParaRPr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395535" y="1124744"/>
            <a:ext cx="8235205" cy="1440159"/>
          </a:xfrm>
        </p:spPr>
        <p:txBody>
          <a:bodyPr>
            <a:normAutofit fontScale="90000"/>
          </a:bodyPr>
          <a:lstStyle/>
          <a:p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  <a:r>
              <a:rPr lang="de-AT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</a:t>
            </a:r>
            <a: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de-AT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b="1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signs</a:t>
            </a:r>
            <a:endParaRPr lang="de-AT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57450"/>
            <a:ext cx="1962150" cy="1943100"/>
          </a:xfrm>
          <a:prstGeom prst="rect">
            <a:avLst/>
          </a:prstGeom>
          <a:solidFill>
            <a:srgbClr val="FF0000"/>
          </a:solidFill>
          <a:ln>
            <a:noFill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6" r="23796"/>
          <a:stretch/>
        </p:blipFill>
        <p:spPr bwMode="auto">
          <a:xfrm>
            <a:off x="2690689" y="3154114"/>
            <a:ext cx="186950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36912"/>
            <a:ext cx="2212384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59"/>
          <a:stretch/>
        </p:blipFill>
        <p:spPr bwMode="auto">
          <a:xfrm>
            <a:off x="6372200" y="4329100"/>
            <a:ext cx="1876425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005" y="2204864"/>
            <a:ext cx="18764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91331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</Words>
  <Application>Microsoft Office PowerPoint</Application>
  <PresentationFormat>Bildschirmpräsentation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</vt:lpstr>
      <vt:lpstr>Are you safe at work?</vt:lpstr>
      <vt:lpstr>Are you safe at work?</vt:lpstr>
      <vt:lpstr>Are you safe at work?</vt:lpstr>
      <vt:lpstr>Are you safe at work?</vt:lpstr>
      <vt:lpstr>Are you safe at work?</vt:lpstr>
      <vt:lpstr>Are you safe at work?</vt:lpstr>
      <vt:lpstr>Now let us identify some special safety signs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Rusch, Mag. Monika</dc:creator>
  <cp:lastModifiedBy>Rusch, Mag. Monika</cp:lastModifiedBy>
  <cp:revision>8</cp:revision>
  <dcterms:created xsi:type="dcterms:W3CDTF">2017-09-20T14:39:08Z</dcterms:created>
  <dcterms:modified xsi:type="dcterms:W3CDTF">2017-11-07T11:48:49Z</dcterms:modified>
</cp:coreProperties>
</file>