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93" r:id="rId2"/>
    <p:sldId id="295" r:id="rId3"/>
    <p:sldId id="294" r:id="rId4"/>
    <p:sldId id="297" r:id="rId5"/>
    <p:sldId id="296" r:id="rId6"/>
    <p:sldId id="292" r:id="rId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109" d="100"/>
          <a:sy n="109" d="100"/>
        </p:scale>
        <p:origin x="1662" y="13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D02FFB5-7B9D-4066-84B4-5356B4FA615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865F9A0D-302B-4D0E-9E78-45B3103610B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9617B5-EB46-4BB2-B089-2194F98DBF85}" type="datetimeFigureOut">
              <a:rPr lang="de-AT"/>
              <a:pPr>
                <a:defRPr/>
              </a:pPr>
              <a:t>30.06.2021</a:t>
            </a:fld>
            <a:endParaRPr lang="de-AT"/>
          </a:p>
        </p:txBody>
      </p:sp>
      <p:sp>
        <p:nvSpPr>
          <p:cNvPr id="4" name="Fußzeilenplatzhalter 3">
            <a:extLst>
              <a:ext uri="{FF2B5EF4-FFF2-40B4-BE49-F238E27FC236}">
                <a16:creationId xmlns:a16="http://schemas.microsoft.com/office/drawing/2014/main" id="{6390BAE4-5AAA-42C4-BE9E-41E96EB7F29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E58B664C-39E6-421F-996A-B632380C33B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C45667F-13B5-44BB-964D-C1A2DDB1ABAA}" type="slidenum">
              <a:rPr lang="de-AT" altLang="de-DE"/>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072FEA-42D7-4631-823B-DDFE00BC6AB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713627D-2987-4BAD-AF58-795682FBE12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A2DAB6-6359-47DC-9E60-EBA730D3A110}" type="datetimeFigureOut">
              <a:rPr lang="de-AT"/>
              <a:pPr>
                <a:defRPr/>
              </a:pPr>
              <a:t>30.06.2021</a:t>
            </a:fld>
            <a:endParaRPr lang="de-AT"/>
          </a:p>
        </p:txBody>
      </p:sp>
      <p:sp>
        <p:nvSpPr>
          <p:cNvPr id="4" name="Folienbildplatzhalter 3">
            <a:extLst>
              <a:ext uri="{FF2B5EF4-FFF2-40B4-BE49-F238E27FC236}">
                <a16:creationId xmlns:a16="http://schemas.microsoft.com/office/drawing/2014/main" id="{8089E317-7F5F-43F0-A31F-C9FF400BD44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5600FC2B-88A5-4B54-943C-ADB4315F25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BEE01B51-201A-4DA0-9393-9B08D02E89D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C67F137A-CE54-4B78-AFDB-00685018D8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E67512D-8474-485D-83BF-F7FD02C84EE6}"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42514288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6DF2A62-6198-4A00-B0F5-A8D70C31C5E9}"/>
              </a:ext>
            </a:extLst>
          </p:cNvPr>
          <p:cNvSpPr>
            <a:spLocks noGrp="1"/>
          </p:cNvSpPr>
          <p:nvPr>
            <p:ph type="dt" sz="half" idx="10"/>
          </p:nvPr>
        </p:nvSpPr>
        <p:spPr/>
        <p:txBody>
          <a:bodyPr/>
          <a:lstStyle>
            <a:lvl1pPr>
              <a:defRPr/>
            </a:lvl1pPr>
          </a:lstStyle>
          <a:p>
            <a:pPr>
              <a:defRPr/>
            </a:pPr>
            <a:fld id="{4BDC1A01-4301-4DF0-9452-D31D5F6B6BFE}" type="datetimeFigureOut">
              <a:rPr lang="de-AT"/>
              <a:pPr>
                <a:defRPr/>
              </a:pPr>
              <a:t>30.06.2021</a:t>
            </a:fld>
            <a:endParaRPr lang="de-AT"/>
          </a:p>
        </p:txBody>
      </p:sp>
      <p:sp>
        <p:nvSpPr>
          <p:cNvPr id="5" name="Fußzeilenplatzhalter 4">
            <a:extLst>
              <a:ext uri="{FF2B5EF4-FFF2-40B4-BE49-F238E27FC236}">
                <a16:creationId xmlns:a16="http://schemas.microsoft.com/office/drawing/2014/main" id="{FBC7BE0A-9E1E-45FA-AE87-ADC0936C44AD}"/>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969D68-AD24-41A8-B9DF-231C4031A67E}"/>
              </a:ext>
            </a:extLst>
          </p:cNvPr>
          <p:cNvSpPr>
            <a:spLocks noGrp="1"/>
          </p:cNvSpPr>
          <p:nvPr>
            <p:ph type="sldNum" sz="quarter" idx="12"/>
          </p:nvPr>
        </p:nvSpPr>
        <p:spPr/>
        <p:txBody>
          <a:bodyPr/>
          <a:lstStyle>
            <a:lvl1pPr>
              <a:defRPr/>
            </a:lvl1pPr>
          </a:lstStyle>
          <a:p>
            <a:fld id="{66329B32-6474-45AA-899E-ECC261ECBB52}" type="slidenum">
              <a:rPr lang="de-AT" altLang="de-DE"/>
              <a:pPr/>
              <a:t>‹Nr.›</a:t>
            </a:fld>
            <a:endParaRPr lang="de-AT" altLang="de-DE"/>
          </a:p>
        </p:txBody>
      </p:sp>
    </p:spTree>
    <p:extLst>
      <p:ext uri="{BB962C8B-B14F-4D97-AF65-F5344CB8AC3E}">
        <p14:creationId xmlns:p14="http://schemas.microsoft.com/office/powerpoint/2010/main" val="16696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23975A-0E94-4040-B2D3-90446DC0B9CB}"/>
              </a:ext>
            </a:extLst>
          </p:cNvPr>
          <p:cNvSpPr>
            <a:spLocks noGrp="1"/>
          </p:cNvSpPr>
          <p:nvPr>
            <p:ph type="dt" sz="half" idx="10"/>
          </p:nvPr>
        </p:nvSpPr>
        <p:spPr/>
        <p:txBody>
          <a:bodyPr/>
          <a:lstStyle>
            <a:lvl1pPr>
              <a:defRPr/>
            </a:lvl1pPr>
          </a:lstStyle>
          <a:p>
            <a:pPr>
              <a:defRPr/>
            </a:pPr>
            <a:fld id="{50E4FB75-3312-4D93-91CF-F89A22E35B6B}" type="datetimeFigureOut">
              <a:rPr lang="de-AT"/>
              <a:pPr>
                <a:defRPr/>
              </a:pPr>
              <a:t>30.06.2021</a:t>
            </a:fld>
            <a:endParaRPr lang="de-AT"/>
          </a:p>
        </p:txBody>
      </p:sp>
      <p:sp>
        <p:nvSpPr>
          <p:cNvPr id="5" name="Fußzeilenplatzhalter 4">
            <a:extLst>
              <a:ext uri="{FF2B5EF4-FFF2-40B4-BE49-F238E27FC236}">
                <a16:creationId xmlns:a16="http://schemas.microsoft.com/office/drawing/2014/main" id="{6601C573-762F-40B1-BAED-602482FF48F2}"/>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37580018-6C17-40F2-A249-ABDB959151E5}"/>
              </a:ext>
            </a:extLst>
          </p:cNvPr>
          <p:cNvSpPr>
            <a:spLocks noGrp="1"/>
          </p:cNvSpPr>
          <p:nvPr>
            <p:ph type="sldNum" sz="quarter" idx="12"/>
          </p:nvPr>
        </p:nvSpPr>
        <p:spPr/>
        <p:txBody>
          <a:bodyPr/>
          <a:lstStyle>
            <a:lvl1pPr>
              <a:defRPr/>
            </a:lvl1pPr>
          </a:lstStyle>
          <a:p>
            <a:fld id="{5BE828DD-2097-4486-BE30-A07AC1E7116B}" type="slidenum">
              <a:rPr lang="de-AT" altLang="de-DE"/>
              <a:pPr/>
              <a:t>‹Nr.›</a:t>
            </a:fld>
            <a:endParaRPr lang="de-AT" altLang="de-DE"/>
          </a:p>
        </p:txBody>
      </p:sp>
    </p:spTree>
    <p:extLst>
      <p:ext uri="{BB962C8B-B14F-4D97-AF65-F5344CB8AC3E}">
        <p14:creationId xmlns:p14="http://schemas.microsoft.com/office/powerpoint/2010/main" val="179450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B2B55F5-32A7-4E00-8AE8-249DBAEB9D59}"/>
              </a:ext>
            </a:extLst>
          </p:cNvPr>
          <p:cNvSpPr>
            <a:spLocks noGrp="1"/>
          </p:cNvSpPr>
          <p:nvPr>
            <p:ph type="dt" sz="half" idx="10"/>
          </p:nvPr>
        </p:nvSpPr>
        <p:spPr/>
        <p:txBody>
          <a:bodyPr/>
          <a:lstStyle>
            <a:lvl1pPr>
              <a:defRPr/>
            </a:lvl1pPr>
          </a:lstStyle>
          <a:p>
            <a:pPr>
              <a:defRPr/>
            </a:pPr>
            <a:fld id="{1DB153CE-0E49-40EB-8BCA-BA592EFE9676}" type="datetimeFigureOut">
              <a:rPr lang="de-AT"/>
              <a:pPr>
                <a:defRPr/>
              </a:pPr>
              <a:t>30.06.2021</a:t>
            </a:fld>
            <a:endParaRPr lang="de-AT"/>
          </a:p>
        </p:txBody>
      </p:sp>
      <p:sp>
        <p:nvSpPr>
          <p:cNvPr id="5" name="Fußzeilenplatzhalter 4">
            <a:extLst>
              <a:ext uri="{FF2B5EF4-FFF2-40B4-BE49-F238E27FC236}">
                <a16:creationId xmlns:a16="http://schemas.microsoft.com/office/drawing/2014/main" id="{E74AF184-3DEF-454C-BE38-1A3BB736D149}"/>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FDB7379-A609-4A94-94C5-CDDC799C9776}"/>
              </a:ext>
            </a:extLst>
          </p:cNvPr>
          <p:cNvSpPr>
            <a:spLocks noGrp="1"/>
          </p:cNvSpPr>
          <p:nvPr>
            <p:ph type="sldNum" sz="quarter" idx="12"/>
          </p:nvPr>
        </p:nvSpPr>
        <p:spPr/>
        <p:txBody>
          <a:bodyPr/>
          <a:lstStyle>
            <a:lvl1pPr>
              <a:defRPr/>
            </a:lvl1pPr>
          </a:lstStyle>
          <a:p>
            <a:fld id="{548118D5-919B-493E-BE78-BFAEE5D4D01F}" type="slidenum">
              <a:rPr lang="de-AT" altLang="de-DE"/>
              <a:pPr/>
              <a:t>‹Nr.›</a:t>
            </a:fld>
            <a:endParaRPr lang="de-AT" altLang="de-DE"/>
          </a:p>
        </p:txBody>
      </p:sp>
    </p:spTree>
    <p:extLst>
      <p:ext uri="{BB962C8B-B14F-4D97-AF65-F5344CB8AC3E}">
        <p14:creationId xmlns:p14="http://schemas.microsoft.com/office/powerpoint/2010/main" val="425888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54D9539B-3015-40DA-8AF9-B4099581498C}"/>
              </a:ext>
            </a:extLst>
          </p:cNvPr>
          <p:cNvSpPr>
            <a:spLocks noGrp="1"/>
          </p:cNvSpPr>
          <p:nvPr>
            <p:ph type="dt" sz="half" idx="10"/>
          </p:nvPr>
        </p:nvSpPr>
        <p:spPr/>
        <p:txBody>
          <a:bodyPr/>
          <a:lstStyle>
            <a:lvl1pPr>
              <a:defRPr/>
            </a:lvl1pPr>
          </a:lstStyle>
          <a:p>
            <a:pPr>
              <a:defRPr/>
            </a:pPr>
            <a:fld id="{3DC12F18-1250-4190-B5F7-700CE53D5152}" type="datetimeFigureOut">
              <a:rPr lang="de-AT"/>
              <a:pPr>
                <a:defRPr/>
              </a:pPr>
              <a:t>30.06.2021</a:t>
            </a:fld>
            <a:endParaRPr lang="de-AT"/>
          </a:p>
        </p:txBody>
      </p:sp>
      <p:sp>
        <p:nvSpPr>
          <p:cNvPr id="5" name="Fußzeilenplatzhalter 4">
            <a:extLst>
              <a:ext uri="{FF2B5EF4-FFF2-40B4-BE49-F238E27FC236}">
                <a16:creationId xmlns:a16="http://schemas.microsoft.com/office/drawing/2014/main" id="{19C93032-CCA2-49D5-8E97-CC21E135C9A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A89532F-E376-4205-A54F-18FB607D16A5}"/>
              </a:ext>
            </a:extLst>
          </p:cNvPr>
          <p:cNvSpPr>
            <a:spLocks noGrp="1"/>
          </p:cNvSpPr>
          <p:nvPr>
            <p:ph type="sldNum" sz="quarter" idx="12"/>
          </p:nvPr>
        </p:nvSpPr>
        <p:spPr/>
        <p:txBody>
          <a:bodyPr/>
          <a:lstStyle>
            <a:lvl1pPr>
              <a:defRPr/>
            </a:lvl1pPr>
          </a:lstStyle>
          <a:p>
            <a:fld id="{10A95576-F440-42C2-9FB8-18588517A981}" type="slidenum">
              <a:rPr lang="de-AT" altLang="de-DE"/>
              <a:pPr/>
              <a:t>‹Nr.›</a:t>
            </a:fld>
            <a:endParaRPr lang="de-AT" altLang="de-DE"/>
          </a:p>
        </p:txBody>
      </p:sp>
    </p:spTree>
    <p:extLst>
      <p:ext uri="{BB962C8B-B14F-4D97-AF65-F5344CB8AC3E}">
        <p14:creationId xmlns:p14="http://schemas.microsoft.com/office/powerpoint/2010/main" val="417117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E17C1AC8-8BA9-410D-89C5-6458FA13B464}"/>
              </a:ext>
            </a:extLst>
          </p:cNvPr>
          <p:cNvSpPr>
            <a:spLocks noGrp="1"/>
          </p:cNvSpPr>
          <p:nvPr>
            <p:ph type="dt" sz="half" idx="10"/>
          </p:nvPr>
        </p:nvSpPr>
        <p:spPr/>
        <p:txBody>
          <a:bodyPr/>
          <a:lstStyle>
            <a:lvl1pPr>
              <a:defRPr/>
            </a:lvl1pPr>
          </a:lstStyle>
          <a:p>
            <a:pPr>
              <a:defRPr/>
            </a:pPr>
            <a:fld id="{6863EFDC-F6D2-4C80-B210-8ABB77921CA5}" type="datetimeFigureOut">
              <a:rPr lang="de-AT"/>
              <a:pPr>
                <a:defRPr/>
              </a:pPr>
              <a:t>30.06.2021</a:t>
            </a:fld>
            <a:endParaRPr lang="de-AT"/>
          </a:p>
        </p:txBody>
      </p:sp>
      <p:sp>
        <p:nvSpPr>
          <p:cNvPr id="6" name="Fußzeilenplatzhalter 4">
            <a:extLst>
              <a:ext uri="{FF2B5EF4-FFF2-40B4-BE49-F238E27FC236}">
                <a16:creationId xmlns:a16="http://schemas.microsoft.com/office/drawing/2014/main" id="{DEAF6289-8452-4AE5-A9C9-1425C0C00B4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9590BE2A-BD97-4E62-9EF1-475249361D01}"/>
              </a:ext>
            </a:extLst>
          </p:cNvPr>
          <p:cNvSpPr>
            <a:spLocks noGrp="1"/>
          </p:cNvSpPr>
          <p:nvPr>
            <p:ph type="sldNum" sz="quarter" idx="12"/>
          </p:nvPr>
        </p:nvSpPr>
        <p:spPr/>
        <p:txBody>
          <a:bodyPr/>
          <a:lstStyle>
            <a:lvl1pPr>
              <a:defRPr/>
            </a:lvl1pPr>
          </a:lstStyle>
          <a:p>
            <a:fld id="{85BFBE12-9E43-4DE1-B1B9-B7FCD64F3BC5}" type="slidenum">
              <a:rPr lang="de-AT" altLang="de-DE"/>
              <a:pPr/>
              <a:t>‹Nr.›</a:t>
            </a:fld>
            <a:endParaRPr lang="de-AT" altLang="de-DE"/>
          </a:p>
        </p:txBody>
      </p:sp>
    </p:spTree>
    <p:extLst>
      <p:ext uri="{BB962C8B-B14F-4D97-AF65-F5344CB8AC3E}">
        <p14:creationId xmlns:p14="http://schemas.microsoft.com/office/powerpoint/2010/main" val="164919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66339867-DA24-4DA8-BDC0-C2B846E0E1C9}"/>
              </a:ext>
            </a:extLst>
          </p:cNvPr>
          <p:cNvSpPr>
            <a:spLocks noGrp="1"/>
          </p:cNvSpPr>
          <p:nvPr>
            <p:ph type="dt" sz="half" idx="10"/>
          </p:nvPr>
        </p:nvSpPr>
        <p:spPr/>
        <p:txBody>
          <a:bodyPr/>
          <a:lstStyle>
            <a:lvl1pPr>
              <a:defRPr/>
            </a:lvl1pPr>
          </a:lstStyle>
          <a:p>
            <a:pPr>
              <a:defRPr/>
            </a:pPr>
            <a:fld id="{6A9921D6-C328-42EE-99C7-A3824258AB30}" type="datetimeFigureOut">
              <a:rPr lang="de-AT"/>
              <a:pPr>
                <a:defRPr/>
              </a:pPr>
              <a:t>30.06.2021</a:t>
            </a:fld>
            <a:endParaRPr lang="de-AT"/>
          </a:p>
        </p:txBody>
      </p:sp>
      <p:sp>
        <p:nvSpPr>
          <p:cNvPr id="8" name="Fußzeilenplatzhalter 4">
            <a:extLst>
              <a:ext uri="{FF2B5EF4-FFF2-40B4-BE49-F238E27FC236}">
                <a16:creationId xmlns:a16="http://schemas.microsoft.com/office/drawing/2014/main" id="{3CEEC050-68F1-4E61-A243-67EDC20305F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364902C-4436-4796-96C7-3B9C8C1CD7BC}"/>
              </a:ext>
            </a:extLst>
          </p:cNvPr>
          <p:cNvSpPr>
            <a:spLocks noGrp="1"/>
          </p:cNvSpPr>
          <p:nvPr>
            <p:ph type="sldNum" sz="quarter" idx="12"/>
          </p:nvPr>
        </p:nvSpPr>
        <p:spPr/>
        <p:txBody>
          <a:bodyPr/>
          <a:lstStyle>
            <a:lvl1pPr>
              <a:defRPr/>
            </a:lvl1pPr>
          </a:lstStyle>
          <a:p>
            <a:fld id="{65DC1608-C44B-4E02-B61E-886742FF725B}" type="slidenum">
              <a:rPr lang="de-AT" altLang="de-DE"/>
              <a:pPr/>
              <a:t>‹Nr.›</a:t>
            </a:fld>
            <a:endParaRPr lang="de-AT" altLang="de-DE"/>
          </a:p>
        </p:txBody>
      </p:sp>
    </p:spTree>
    <p:extLst>
      <p:ext uri="{BB962C8B-B14F-4D97-AF65-F5344CB8AC3E}">
        <p14:creationId xmlns:p14="http://schemas.microsoft.com/office/powerpoint/2010/main" val="40657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397B4E20-DAEB-48B2-A298-C9AB51865B27}"/>
              </a:ext>
            </a:extLst>
          </p:cNvPr>
          <p:cNvSpPr>
            <a:spLocks noGrp="1"/>
          </p:cNvSpPr>
          <p:nvPr>
            <p:ph type="dt" sz="half" idx="10"/>
          </p:nvPr>
        </p:nvSpPr>
        <p:spPr/>
        <p:txBody>
          <a:bodyPr/>
          <a:lstStyle>
            <a:lvl1pPr>
              <a:defRPr/>
            </a:lvl1pPr>
          </a:lstStyle>
          <a:p>
            <a:pPr>
              <a:defRPr/>
            </a:pPr>
            <a:fld id="{00DBB83C-A567-4221-B2E7-232909A57E25}" type="datetimeFigureOut">
              <a:rPr lang="de-AT"/>
              <a:pPr>
                <a:defRPr/>
              </a:pPr>
              <a:t>30.06.2021</a:t>
            </a:fld>
            <a:endParaRPr lang="de-AT"/>
          </a:p>
        </p:txBody>
      </p:sp>
      <p:sp>
        <p:nvSpPr>
          <p:cNvPr id="4" name="Fußzeilenplatzhalter 4">
            <a:extLst>
              <a:ext uri="{FF2B5EF4-FFF2-40B4-BE49-F238E27FC236}">
                <a16:creationId xmlns:a16="http://schemas.microsoft.com/office/drawing/2014/main" id="{84A5DBB4-C1E1-49ED-9059-2930E49116BF}"/>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865F0268-00D3-4BED-950F-FD6BE9B6701D}"/>
              </a:ext>
            </a:extLst>
          </p:cNvPr>
          <p:cNvSpPr>
            <a:spLocks noGrp="1"/>
          </p:cNvSpPr>
          <p:nvPr>
            <p:ph type="sldNum" sz="quarter" idx="12"/>
          </p:nvPr>
        </p:nvSpPr>
        <p:spPr/>
        <p:txBody>
          <a:bodyPr/>
          <a:lstStyle>
            <a:lvl1pPr>
              <a:defRPr/>
            </a:lvl1pPr>
          </a:lstStyle>
          <a:p>
            <a:fld id="{3CCA92DB-3BDF-404D-A477-15421CBD5ABB}" type="slidenum">
              <a:rPr lang="de-AT" altLang="de-DE"/>
              <a:pPr/>
              <a:t>‹Nr.›</a:t>
            </a:fld>
            <a:endParaRPr lang="de-AT" altLang="de-DE"/>
          </a:p>
        </p:txBody>
      </p:sp>
    </p:spTree>
    <p:extLst>
      <p:ext uri="{BB962C8B-B14F-4D97-AF65-F5344CB8AC3E}">
        <p14:creationId xmlns:p14="http://schemas.microsoft.com/office/powerpoint/2010/main" val="398260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23053699-B5D6-49A4-AF41-01C2AB0B9518}"/>
              </a:ext>
            </a:extLst>
          </p:cNvPr>
          <p:cNvSpPr>
            <a:spLocks noGrp="1"/>
          </p:cNvSpPr>
          <p:nvPr>
            <p:ph type="dt" sz="half" idx="10"/>
          </p:nvPr>
        </p:nvSpPr>
        <p:spPr/>
        <p:txBody>
          <a:bodyPr/>
          <a:lstStyle>
            <a:lvl1pPr>
              <a:defRPr/>
            </a:lvl1pPr>
          </a:lstStyle>
          <a:p>
            <a:pPr>
              <a:defRPr/>
            </a:pPr>
            <a:fld id="{69E6FFAA-E517-4F5D-ABD7-796189D1AABD}" type="datetimeFigureOut">
              <a:rPr lang="de-AT"/>
              <a:pPr>
                <a:defRPr/>
              </a:pPr>
              <a:t>30.06.2021</a:t>
            </a:fld>
            <a:endParaRPr lang="de-AT"/>
          </a:p>
        </p:txBody>
      </p:sp>
      <p:sp>
        <p:nvSpPr>
          <p:cNvPr id="3" name="Fußzeilenplatzhalter 4">
            <a:extLst>
              <a:ext uri="{FF2B5EF4-FFF2-40B4-BE49-F238E27FC236}">
                <a16:creationId xmlns:a16="http://schemas.microsoft.com/office/drawing/2014/main" id="{AB70F9A7-B7C3-46D9-B25B-A06FA5EA822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0805139E-66E7-46D5-A9CC-A60C3062C234}"/>
              </a:ext>
            </a:extLst>
          </p:cNvPr>
          <p:cNvSpPr>
            <a:spLocks noGrp="1"/>
          </p:cNvSpPr>
          <p:nvPr>
            <p:ph type="sldNum" sz="quarter" idx="12"/>
          </p:nvPr>
        </p:nvSpPr>
        <p:spPr/>
        <p:txBody>
          <a:bodyPr/>
          <a:lstStyle>
            <a:lvl1pPr>
              <a:defRPr/>
            </a:lvl1pPr>
          </a:lstStyle>
          <a:p>
            <a:fld id="{9ADE6962-E15D-4974-BFE8-FAF870854F6E}" type="slidenum">
              <a:rPr lang="de-AT" altLang="de-DE"/>
              <a:pPr/>
              <a:t>‹Nr.›</a:t>
            </a:fld>
            <a:endParaRPr lang="de-AT" altLang="de-DE"/>
          </a:p>
        </p:txBody>
      </p:sp>
    </p:spTree>
    <p:extLst>
      <p:ext uri="{BB962C8B-B14F-4D97-AF65-F5344CB8AC3E}">
        <p14:creationId xmlns:p14="http://schemas.microsoft.com/office/powerpoint/2010/main" val="239383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7D324995-D1A1-4863-B07F-FBA4DBE984BF}"/>
              </a:ext>
            </a:extLst>
          </p:cNvPr>
          <p:cNvSpPr>
            <a:spLocks noGrp="1"/>
          </p:cNvSpPr>
          <p:nvPr>
            <p:ph type="dt" sz="half" idx="10"/>
          </p:nvPr>
        </p:nvSpPr>
        <p:spPr/>
        <p:txBody>
          <a:bodyPr/>
          <a:lstStyle>
            <a:lvl1pPr>
              <a:defRPr/>
            </a:lvl1pPr>
          </a:lstStyle>
          <a:p>
            <a:pPr>
              <a:defRPr/>
            </a:pPr>
            <a:fld id="{2E50CB57-CFB1-4805-A262-6BEF431DC382}" type="datetimeFigureOut">
              <a:rPr lang="de-AT"/>
              <a:pPr>
                <a:defRPr/>
              </a:pPr>
              <a:t>30.06.2021</a:t>
            </a:fld>
            <a:endParaRPr lang="de-AT"/>
          </a:p>
        </p:txBody>
      </p:sp>
      <p:sp>
        <p:nvSpPr>
          <p:cNvPr id="6" name="Fußzeilenplatzhalter 4">
            <a:extLst>
              <a:ext uri="{FF2B5EF4-FFF2-40B4-BE49-F238E27FC236}">
                <a16:creationId xmlns:a16="http://schemas.microsoft.com/office/drawing/2014/main" id="{47B5A8DB-4EAA-483A-A9C8-D064F337FC54}"/>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815A48F5-18EC-49ED-BE61-CC4FB3C50F6D}"/>
              </a:ext>
            </a:extLst>
          </p:cNvPr>
          <p:cNvSpPr>
            <a:spLocks noGrp="1"/>
          </p:cNvSpPr>
          <p:nvPr>
            <p:ph type="sldNum" sz="quarter" idx="12"/>
          </p:nvPr>
        </p:nvSpPr>
        <p:spPr/>
        <p:txBody>
          <a:bodyPr/>
          <a:lstStyle>
            <a:lvl1pPr>
              <a:defRPr/>
            </a:lvl1pPr>
          </a:lstStyle>
          <a:p>
            <a:fld id="{035DB0F7-9E1C-416D-83A1-2B9131A86780}" type="slidenum">
              <a:rPr lang="de-AT" altLang="de-DE"/>
              <a:pPr/>
              <a:t>‹Nr.›</a:t>
            </a:fld>
            <a:endParaRPr lang="de-AT" altLang="de-DE"/>
          </a:p>
        </p:txBody>
      </p:sp>
    </p:spTree>
    <p:extLst>
      <p:ext uri="{BB962C8B-B14F-4D97-AF65-F5344CB8AC3E}">
        <p14:creationId xmlns:p14="http://schemas.microsoft.com/office/powerpoint/2010/main" val="278206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9CFD1F2-0D71-4E30-B42E-106D6C2BD837}"/>
              </a:ext>
            </a:extLst>
          </p:cNvPr>
          <p:cNvSpPr>
            <a:spLocks noGrp="1"/>
          </p:cNvSpPr>
          <p:nvPr>
            <p:ph type="dt" sz="half" idx="10"/>
          </p:nvPr>
        </p:nvSpPr>
        <p:spPr/>
        <p:txBody>
          <a:bodyPr/>
          <a:lstStyle>
            <a:lvl1pPr>
              <a:defRPr/>
            </a:lvl1pPr>
          </a:lstStyle>
          <a:p>
            <a:pPr>
              <a:defRPr/>
            </a:pPr>
            <a:fld id="{C3C2BFD0-9939-46F2-8A3A-DFAB02F74F11}" type="datetimeFigureOut">
              <a:rPr lang="de-AT"/>
              <a:pPr>
                <a:defRPr/>
              </a:pPr>
              <a:t>30.06.2021</a:t>
            </a:fld>
            <a:endParaRPr lang="de-AT"/>
          </a:p>
        </p:txBody>
      </p:sp>
      <p:sp>
        <p:nvSpPr>
          <p:cNvPr id="6" name="Fußzeilenplatzhalter 4">
            <a:extLst>
              <a:ext uri="{FF2B5EF4-FFF2-40B4-BE49-F238E27FC236}">
                <a16:creationId xmlns:a16="http://schemas.microsoft.com/office/drawing/2014/main" id="{97E99E1C-5FB3-4BD8-8BB3-DFE57013ED9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20C261A-53BF-46FD-BEEF-19278ACACD5F}"/>
              </a:ext>
            </a:extLst>
          </p:cNvPr>
          <p:cNvSpPr>
            <a:spLocks noGrp="1"/>
          </p:cNvSpPr>
          <p:nvPr>
            <p:ph type="sldNum" sz="quarter" idx="12"/>
          </p:nvPr>
        </p:nvSpPr>
        <p:spPr/>
        <p:txBody>
          <a:bodyPr/>
          <a:lstStyle>
            <a:lvl1pPr>
              <a:defRPr/>
            </a:lvl1pPr>
          </a:lstStyle>
          <a:p>
            <a:fld id="{AAA3331C-A043-471E-B6BC-32CADF16C645}" type="slidenum">
              <a:rPr lang="de-AT" altLang="de-DE"/>
              <a:pPr/>
              <a:t>‹Nr.›</a:t>
            </a:fld>
            <a:endParaRPr lang="de-AT" altLang="de-DE"/>
          </a:p>
        </p:txBody>
      </p:sp>
    </p:spTree>
    <p:extLst>
      <p:ext uri="{BB962C8B-B14F-4D97-AF65-F5344CB8AC3E}">
        <p14:creationId xmlns:p14="http://schemas.microsoft.com/office/powerpoint/2010/main" val="189278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3D45F315-AFFC-4F3B-9AC6-8172EFEEC8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52ECCB7E-6A83-48C6-A006-0EBA62FD0FF0}"/>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873BD29E-9E57-44B9-8EEE-E142BC256900}"/>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0AA203E-1097-4FFF-AA63-AA31EA66DE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9D63AA-109B-4F48-A477-F698F1D71DDE}" type="datetimeFigureOut">
              <a:rPr lang="de-AT"/>
              <a:pPr>
                <a:defRPr/>
              </a:pPr>
              <a:t>30.06.2021</a:t>
            </a:fld>
            <a:endParaRPr lang="de-AT"/>
          </a:p>
        </p:txBody>
      </p:sp>
      <p:sp>
        <p:nvSpPr>
          <p:cNvPr id="5" name="Fußzeilenplatzhalter 4">
            <a:extLst>
              <a:ext uri="{FF2B5EF4-FFF2-40B4-BE49-F238E27FC236}">
                <a16:creationId xmlns:a16="http://schemas.microsoft.com/office/drawing/2014/main" id="{3BC2C748-D018-4C5D-B574-5906BE956DF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AD6A195B-2155-47D9-B6B3-0655E332A3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0F6690B-2B33-4D8E-9187-BB2124453200}" type="slidenum">
              <a:rPr lang="de-AT" altLang="de-DE"/>
              <a:pPr/>
              <a:t>‹Nr.›</a:t>
            </a:fld>
            <a:endParaRPr lang="de-AT" altLang="de-DE"/>
          </a:p>
        </p:txBody>
      </p:sp>
      <p:pic>
        <p:nvPicPr>
          <p:cNvPr id="1032" name="Picture 19">
            <a:extLst>
              <a:ext uri="{FF2B5EF4-FFF2-40B4-BE49-F238E27FC236}">
                <a16:creationId xmlns:a16="http://schemas.microsoft.com/office/drawing/2014/main" id="{1238A6E6-9B07-489E-9A0E-82496507DF8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949246AF-14EA-4FD3-B026-082B3C5F342A}"/>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66738"/>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F5A22706-E923-4A05-860D-C7541936FF90}"/>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9DC9A1E6-4E60-44DC-9993-16099B8204D3}"/>
              </a:ext>
            </a:extLst>
          </p:cNvPr>
          <p:cNvSpPr>
            <a:spLocks noChangeArrowheads="1"/>
          </p:cNvSpPr>
          <p:nvPr/>
        </p:nvSpPr>
        <p:spPr bwMode="auto">
          <a:xfrm>
            <a:off x="-15875" y="6516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2021</a:t>
            </a:r>
          </a:p>
        </p:txBody>
      </p:sp>
      <p:pic>
        <p:nvPicPr>
          <p:cNvPr id="1036" name="Picture 13" descr="I:\500-vs_hs\Aushilfen\___Carina\Unterwegs\uw1_schriftzug_weiss.gif">
            <a:extLst>
              <a:ext uri="{FF2B5EF4-FFF2-40B4-BE49-F238E27FC236}">
                <a16:creationId xmlns:a16="http://schemas.microsoft.com/office/drawing/2014/main" id="{C4C30EA3-F942-47CC-8B6A-876DF23D178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B85A1618-8ADD-4F44-9279-54EDFC4193EC}"/>
              </a:ext>
            </a:extLst>
          </p:cNvPr>
          <p:cNvSpPr txBox="1">
            <a:spLocks noChangeArrowheads="1"/>
          </p:cNvSpPr>
          <p:nvPr userDrawn="1"/>
        </p:nvSpPr>
        <p:spPr bwMode="auto">
          <a:xfrm>
            <a:off x="1835150" y="-128588"/>
            <a:ext cx="496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8E4B2357-3805-454D-8CDE-35FE9D74E553}"/>
              </a:ext>
            </a:extLst>
          </p:cNvPr>
          <p:cNvSpPr>
            <a:spLocks noGrp="1"/>
          </p:cNvSpPr>
          <p:nvPr>
            <p:ph type="title"/>
          </p:nvPr>
        </p:nvSpPr>
        <p:spPr>
          <a:xfrm>
            <a:off x="395288" y="2097088"/>
            <a:ext cx="8229600" cy="1630362"/>
          </a:xfrm>
        </p:spPr>
        <p:txBody>
          <a:bodyPr/>
          <a:lstStyle/>
          <a:p>
            <a:r>
              <a:rPr lang="de-DE" altLang="de-DE"/>
              <a:t>Aufbau einer orientalischen Stadt</a:t>
            </a:r>
            <a:br>
              <a:rPr lang="de-DE" altLang="de-DE"/>
            </a:br>
            <a:br>
              <a:rPr lang="de-DE" altLang="de-DE"/>
            </a:br>
            <a:r>
              <a:rPr lang="de-DE" altLang="de-DE" sz="2400"/>
              <a:t>Beispiel Kairo</a:t>
            </a:r>
            <a:endParaRPr lang="de-AT" altLang="de-DE"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CFDEDCFF-4CE3-46B1-883B-C8DEAB376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37650" cy="145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el 1">
            <a:extLst>
              <a:ext uri="{FF2B5EF4-FFF2-40B4-BE49-F238E27FC236}">
                <a16:creationId xmlns:a16="http://schemas.microsoft.com/office/drawing/2014/main" id="{FC6A9955-1320-4DC5-ACBC-EF04A235E723}"/>
              </a:ext>
            </a:extLst>
          </p:cNvPr>
          <p:cNvSpPr>
            <a:spLocks noGrp="1"/>
          </p:cNvSpPr>
          <p:nvPr>
            <p:ph type="title"/>
          </p:nvPr>
        </p:nvSpPr>
        <p:spPr>
          <a:xfrm>
            <a:off x="454025" y="692150"/>
            <a:ext cx="8229600" cy="585788"/>
          </a:xfrm>
        </p:spPr>
        <p:txBody>
          <a:bodyPr/>
          <a:lstStyle/>
          <a:p>
            <a:r>
              <a:rPr lang="de-DE" altLang="de-DE" sz="3200"/>
              <a:t>Aufbau einer orientalischen Stadt</a:t>
            </a:r>
            <a:endParaRPr lang="de-AT" altLang="de-DE" sz="3200"/>
          </a:p>
        </p:txBody>
      </p:sp>
      <p:pic>
        <p:nvPicPr>
          <p:cNvPr id="18434" name="Picture 2">
            <a:extLst>
              <a:ext uri="{FF2B5EF4-FFF2-40B4-BE49-F238E27FC236}">
                <a16:creationId xmlns:a16="http://schemas.microsoft.com/office/drawing/2014/main" id="{6FF99548-B691-45AF-BD86-A35B9CB15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317" y="6007925"/>
            <a:ext cx="1737271" cy="48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a:extLst>
              <a:ext uri="{FF2B5EF4-FFF2-40B4-BE49-F238E27FC236}">
                <a16:creationId xmlns:a16="http://schemas.microsoft.com/office/drawing/2014/main" id="{21C73615-7E98-468A-91ED-1AB717E2A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088063"/>
            <a:ext cx="13144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a:extLst>
              <a:ext uri="{FF2B5EF4-FFF2-40B4-BE49-F238E27FC236}">
                <a16:creationId xmlns:a16="http://schemas.microsoft.com/office/drawing/2014/main" id="{37C57CF2-8D5B-402D-8B12-048377E64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 y="6010323"/>
            <a:ext cx="1757338" cy="49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1A2C9338-E626-449A-B796-A030F1050215}"/>
              </a:ext>
            </a:extLst>
          </p:cNvPr>
          <p:cNvPicPr>
            <a:picLocks noChangeAspect="1"/>
          </p:cNvPicPr>
          <p:nvPr/>
        </p:nvPicPr>
        <p:blipFill>
          <a:blip r:embed="rId6"/>
          <a:stretch>
            <a:fillRect/>
          </a:stretch>
        </p:blipFill>
        <p:spPr>
          <a:xfrm>
            <a:off x="5307013" y="6010126"/>
            <a:ext cx="2357188" cy="415975"/>
          </a:xfrm>
          <a:prstGeom prst="rect">
            <a:avLst/>
          </a:prstGeom>
        </p:spPr>
      </p:pic>
      <p:pic>
        <p:nvPicPr>
          <p:cNvPr id="5" name="Grafik 4">
            <a:extLst>
              <a:ext uri="{FF2B5EF4-FFF2-40B4-BE49-F238E27FC236}">
                <a16:creationId xmlns:a16="http://schemas.microsoft.com/office/drawing/2014/main" id="{B1337F00-BED2-4994-994F-088CC7C043C5}"/>
              </a:ext>
            </a:extLst>
          </p:cNvPr>
          <p:cNvPicPr>
            <a:picLocks noChangeAspect="1"/>
          </p:cNvPicPr>
          <p:nvPr/>
        </p:nvPicPr>
        <p:blipFill>
          <a:blip r:embed="rId7"/>
          <a:stretch>
            <a:fillRect/>
          </a:stretch>
        </p:blipFill>
        <p:spPr>
          <a:xfrm>
            <a:off x="1775149" y="6036744"/>
            <a:ext cx="1662112" cy="404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7.40741E-7 L -1.38889E-6 -0.48287 " pathEditMode="relative" rAng="0" ptsTypes="AA">
                                      <p:cBhvr>
                                        <p:cTn id="6" dur="2000" fill="hold"/>
                                        <p:tgtEl>
                                          <p:spTgt spid="18438"/>
                                        </p:tgtEl>
                                        <p:attrNameLst>
                                          <p:attrName>ppt_x</p:attrName>
                                          <p:attrName>ppt_y</p:attrName>
                                        </p:attrNameLst>
                                      </p:cBhvr>
                                      <p:rCtr x="-87" y="-24005"/>
                                    </p:animMotion>
                                  </p:childTnLst>
                                </p:cTn>
                              </p:par>
                              <p:par>
                                <p:cTn id="7" presetID="42" presetClass="path" presetSubtype="0" accel="50000" decel="50000" fill="hold" nodeType="withEffect">
                                  <p:stCondLst>
                                    <p:cond delay="0"/>
                                  </p:stCondLst>
                                  <p:childTnLst>
                                    <p:animMotion origin="layout" path="M -1.38889E-6 -7.40741E-7 L 0.41857 -0.47361 " pathEditMode="relative" rAng="0" ptsTypes="AA">
                                      <p:cBhvr>
                                        <p:cTn id="8" dur="2000" fill="hold"/>
                                        <p:tgtEl>
                                          <p:spTgt spid="18434"/>
                                        </p:tgtEl>
                                        <p:attrNameLst>
                                          <p:attrName>ppt_x</p:attrName>
                                          <p:attrName>ppt_y</p:attrName>
                                        </p:attrNameLst>
                                      </p:cBhvr>
                                      <p:rCtr x="20955" y="-2361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3.61111E-6 -7.40741E-7 L -0.03681 -0.40231 " pathEditMode="relative" rAng="0" ptsTypes="AA">
                                      <p:cBhvr>
                                        <p:cTn id="12" dur="2000" fill="hold"/>
                                        <p:tgtEl>
                                          <p:spTgt spid="5"/>
                                        </p:tgtEl>
                                        <p:attrNameLst>
                                          <p:attrName>ppt_x</p:attrName>
                                          <p:attrName>ppt_y</p:attrName>
                                        </p:attrNameLst>
                                      </p:cBhvr>
                                      <p:rCtr x="-1962" y="-20116"/>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677 -0.00069 L 0.01615 -0.39884 " pathEditMode="relative" rAng="0" ptsTypes="AA">
                                      <p:cBhvr>
                                        <p:cTn id="16" dur="2000" fill="hold"/>
                                        <p:tgtEl>
                                          <p:spTgt spid="3"/>
                                        </p:tgtEl>
                                        <p:attrNameLst>
                                          <p:attrName>ppt_x</p:attrName>
                                          <p:attrName>ppt_y</p:attrName>
                                        </p:attrNameLst>
                                      </p:cBhvr>
                                      <p:rCtr x="1146" y="-1990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4.07407E-6 L -0.46458 -0.46203 " pathEditMode="relative" rAng="0" ptsTypes="AA">
                                      <p:cBhvr>
                                        <p:cTn id="20" dur="2000" fill="hold"/>
                                        <p:tgtEl>
                                          <p:spTgt spid="18436"/>
                                        </p:tgtEl>
                                        <p:attrNameLst>
                                          <p:attrName>ppt_x</p:attrName>
                                          <p:attrName>ppt_y</p:attrName>
                                        </p:attrNameLst>
                                      </p:cBhvr>
                                      <p:rCtr x="-23229" y="-23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7661092E-A284-42FB-AEE8-3012992DBFDE}"/>
              </a:ext>
            </a:extLst>
          </p:cNvPr>
          <p:cNvSpPr>
            <a:spLocks noGrp="1"/>
          </p:cNvSpPr>
          <p:nvPr>
            <p:ph type="title"/>
          </p:nvPr>
        </p:nvSpPr>
        <p:spPr>
          <a:xfrm>
            <a:off x="457200" y="1006475"/>
            <a:ext cx="8229600" cy="677863"/>
          </a:xfrm>
        </p:spPr>
        <p:txBody>
          <a:bodyPr/>
          <a:lstStyle/>
          <a:p>
            <a:r>
              <a:rPr lang="de-DE" altLang="de-DE"/>
              <a:t>Aufbau einer orientalischen Stadt</a:t>
            </a:r>
            <a:endParaRPr lang="de-AT" altLang="de-DE"/>
          </a:p>
        </p:txBody>
      </p:sp>
      <p:sp>
        <p:nvSpPr>
          <p:cNvPr id="5123" name="Inhaltsplatzhalter 2">
            <a:extLst>
              <a:ext uri="{FF2B5EF4-FFF2-40B4-BE49-F238E27FC236}">
                <a16:creationId xmlns:a16="http://schemas.microsoft.com/office/drawing/2014/main" id="{7BCCAB27-3DE0-4EF4-8F5F-A9924D280251}"/>
              </a:ext>
            </a:extLst>
          </p:cNvPr>
          <p:cNvSpPr>
            <a:spLocks noGrp="1"/>
          </p:cNvSpPr>
          <p:nvPr>
            <p:ph idx="1"/>
          </p:nvPr>
        </p:nvSpPr>
        <p:spPr/>
        <p:txBody>
          <a:bodyPr/>
          <a:lstStyle/>
          <a:p>
            <a:endParaRPr altLang="de-DE"/>
          </a:p>
        </p:txBody>
      </p:sp>
      <p:pic>
        <p:nvPicPr>
          <p:cNvPr id="5124" name="Picture 2">
            <a:extLst>
              <a:ext uri="{FF2B5EF4-FFF2-40B4-BE49-F238E27FC236}">
                <a16:creationId xmlns:a16="http://schemas.microsoft.com/office/drawing/2014/main" id="{12FC5406-CBDD-4324-A751-279CD9F6D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997075"/>
            <a:ext cx="9139237" cy="154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2B3C028C-D973-44EE-B672-D34F5F55B8BF}"/>
              </a:ext>
            </a:extLst>
          </p:cNvPr>
          <p:cNvSpPr>
            <a:spLocks noGrp="1"/>
          </p:cNvSpPr>
          <p:nvPr>
            <p:ph type="title"/>
          </p:nvPr>
        </p:nvSpPr>
        <p:spPr>
          <a:xfrm>
            <a:off x="457200" y="1006475"/>
            <a:ext cx="8229600" cy="677863"/>
          </a:xfrm>
        </p:spPr>
        <p:txBody>
          <a:bodyPr/>
          <a:lstStyle/>
          <a:p>
            <a:r>
              <a:rPr lang="de-DE" altLang="de-DE"/>
              <a:t>Aufbau einer orientalischen Stadt</a:t>
            </a:r>
            <a:endParaRPr lang="de-AT" altLang="de-DE"/>
          </a:p>
        </p:txBody>
      </p:sp>
      <p:sp>
        <p:nvSpPr>
          <p:cNvPr id="5" name="Textfeld 4">
            <a:extLst>
              <a:ext uri="{FF2B5EF4-FFF2-40B4-BE49-F238E27FC236}">
                <a16:creationId xmlns:a16="http://schemas.microsoft.com/office/drawing/2014/main" id="{31376589-E49C-4617-8C8D-82679C1F4242}"/>
              </a:ext>
            </a:extLst>
          </p:cNvPr>
          <p:cNvSpPr txBox="1">
            <a:spLocks noChangeArrowheads="1"/>
          </p:cNvSpPr>
          <p:nvPr/>
        </p:nvSpPr>
        <p:spPr bwMode="auto">
          <a:xfrm>
            <a:off x="1306513" y="3641725"/>
            <a:ext cx="691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Die Altstadt (Medina) ist das religiöse und kulturelle Zentrum der Stadt. </a:t>
            </a:r>
          </a:p>
          <a:p>
            <a:pPr eaLnBrk="1" hangingPunct="1">
              <a:spcBef>
                <a:spcPct val="0"/>
              </a:spcBef>
              <a:buFontTx/>
              <a:buNone/>
            </a:pPr>
            <a:r>
              <a:rPr lang="de-DE" altLang="de-DE" sz="1800" b="0">
                <a:solidFill>
                  <a:schemeClr val="tx1"/>
                </a:solidFill>
                <a:latin typeface="Calibri" panose="020F0502020204030204" pitchFamily="34" charset="0"/>
              </a:rPr>
              <a:t>Hier befindet sich auch die Hauptmoschee.</a:t>
            </a:r>
            <a:endParaRPr lang="de-AT" altLang="de-DE" sz="1800" b="0">
              <a:solidFill>
                <a:schemeClr val="tx1"/>
              </a:solidFill>
              <a:latin typeface="Calibri" panose="020F0502020204030204" pitchFamily="34" charset="0"/>
            </a:endParaRPr>
          </a:p>
        </p:txBody>
      </p:sp>
      <p:sp>
        <p:nvSpPr>
          <p:cNvPr id="6" name="Textfeld 5">
            <a:extLst>
              <a:ext uri="{FF2B5EF4-FFF2-40B4-BE49-F238E27FC236}">
                <a16:creationId xmlns:a16="http://schemas.microsoft.com/office/drawing/2014/main" id="{0C04EB4E-E271-4009-A61E-D53ED8ACCA24}"/>
              </a:ext>
            </a:extLst>
          </p:cNvPr>
          <p:cNvSpPr txBox="1">
            <a:spLocks noChangeArrowheads="1"/>
          </p:cNvSpPr>
          <p:nvPr/>
        </p:nvSpPr>
        <p:spPr bwMode="auto">
          <a:xfrm>
            <a:off x="1306513" y="4365625"/>
            <a:ext cx="672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Der Basar ist das alte wirtschaftliche Zentrum der orientalischen Stadt.</a:t>
            </a:r>
            <a:endParaRPr lang="de-AT" altLang="de-DE" sz="1800" b="0">
              <a:solidFill>
                <a:schemeClr val="tx1"/>
              </a:solidFill>
              <a:latin typeface="Calibri" panose="020F0502020204030204" pitchFamily="34" charset="0"/>
            </a:endParaRPr>
          </a:p>
        </p:txBody>
      </p:sp>
      <p:sp>
        <p:nvSpPr>
          <p:cNvPr id="7" name="Textfeld 6">
            <a:extLst>
              <a:ext uri="{FF2B5EF4-FFF2-40B4-BE49-F238E27FC236}">
                <a16:creationId xmlns:a16="http://schemas.microsoft.com/office/drawing/2014/main" id="{D71A4DC4-8C1E-46CF-ABD0-00C2910B20CA}"/>
              </a:ext>
            </a:extLst>
          </p:cNvPr>
          <p:cNvSpPr txBox="1">
            <a:spLocks noChangeArrowheads="1"/>
          </p:cNvSpPr>
          <p:nvPr/>
        </p:nvSpPr>
        <p:spPr bwMode="auto">
          <a:xfrm>
            <a:off x="1306513" y="4868863"/>
            <a:ext cx="7724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In der Altstadt schließen die Wohnviertel an den Basar an und sind dicht verbaut.</a:t>
            </a:r>
            <a:endParaRPr lang="de-AT" altLang="de-DE" sz="1800" b="0">
              <a:solidFill>
                <a:schemeClr val="tx1"/>
              </a:solidFill>
              <a:latin typeface="Calibri" panose="020F0502020204030204" pitchFamily="34" charset="0"/>
            </a:endParaRPr>
          </a:p>
        </p:txBody>
      </p:sp>
      <p:sp>
        <p:nvSpPr>
          <p:cNvPr id="8" name="Textfeld 7">
            <a:extLst>
              <a:ext uri="{FF2B5EF4-FFF2-40B4-BE49-F238E27FC236}">
                <a16:creationId xmlns:a16="http://schemas.microsoft.com/office/drawing/2014/main" id="{12D61754-A667-41B5-9608-5312F3978484}"/>
              </a:ext>
            </a:extLst>
          </p:cNvPr>
          <p:cNvSpPr txBox="1">
            <a:spLocks noChangeArrowheads="1"/>
          </p:cNvSpPr>
          <p:nvPr/>
        </p:nvSpPr>
        <p:spPr bwMode="auto">
          <a:xfrm>
            <a:off x="1284288" y="5300663"/>
            <a:ext cx="621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Die Stadtmauer bildet einen ringförmigen Abschluss der Altstadt.</a:t>
            </a:r>
            <a:endParaRPr lang="de-AT" altLang="de-DE" sz="1800" b="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40CCDB69-D48F-468E-B789-BE9CE367CA9D}"/>
              </a:ext>
            </a:extLst>
          </p:cNvPr>
          <p:cNvSpPr txBox="1">
            <a:spLocks noChangeArrowheads="1"/>
          </p:cNvSpPr>
          <p:nvPr/>
        </p:nvSpPr>
        <p:spPr bwMode="auto">
          <a:xfrm>
            <a:off x="1306513" y="5692775"/>
            <a:ext cx="618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Die neuen Stadtviertel befinden sich außerhalb der Stadtmauer.</a:t>
            </a:r>
            <a:endParaRPr lang="de-AT" altLang="de-DE" sz="1800" b="0">
              <a:solidFill>
                <a:schemeClr val="tx1"/>
              </a:solidFill>
              <a:latin typeface="Calibri" panose="020F0502020204030204" pitchFamily="34" charset="0"/>
            </a:endParaRPr>
          </a:p>
        </p:txBody>
      </p:sp>
      <p:pic>
        <p:nvPicPr>
          <p:cNvPr id="3" name="Grafik 2">
            <a:extLst>
              <a:ext uri="{FF2B5EF4-FFF2-40B4-BE49-F238E27FC236}">
                <a16:creationId xmlns:a16="http://schemas.microsoft.com/office/drawing/2014/main" id="{80D967A5-A12D-4EE2-AAF6-6B706A649767}"/>
              </a:ext>
            </a:extLst>
          </p:cNvPr>
          <p:cNvPicPr>
            <a:picLocks noChangeAspect="1"/>
          </p:cNvPicPr>
          <p:nvPr/>
        </p:nvPicPr>
        <p:blipFill>
          <a:blip r:embed="rId2"/>
          <a:stretch>
            <a:fillRect/>
          </a:stretch>
        </p:blipFill>
        <p:spPr>
          <a:xfrm>
            <a:off x="0" y="1832821"/>
            <a:ext cx="9144000" cy="1596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52BCC711-2286-4AFA-B850-18D2D56BE8E7}"/>
              </a:ext>
            </a:extLst>
          </p:cNvPr>
          <p:cNvSpPr>
            <a:spLocks noGrp="1"/>
          </p:cNvSpPr>
          <p:nvPr>
            <p:ph type="title"/>
          </p:nvPr>
        </p:nvSpPr>
        <p:spPr>
          <a:xfrm>
            <a:off x="395288" y="692150"/>
            <a:ext cx="8229600" cy="1077913"/>
          </a:xfrm>
        </p:spPr>
        <p:txBody>
          <a:bodyPr/>
          <a:lstStyle/>
          <a:p>
            <a:r>
              <a:rPr lang="de-DE" altLang="de-DE" sz="3200"/>
              <a:t>Vergleich europäische und </a:t>
            </a:r>
            <a:br>
              <a:rPr lang="de-DE" altLang="de-DE" sz="3200"/>
            </a:br>
            <a:r>
              <a:rPr lang="de-DE" altLang="de-DE" sz="3200"/>
              <a:t>orientalische Stadt</a:t>
            </a:r>
            <a:endParaRPr lang="de-AT" altLang="de-DE" sz="3200"/>
          </a:p>
        </p:txBody>
      </p:sp>
      <p:cxnSp>
        <p:nvCxnSpPr>
          <p:cNvPr id="7" name="Gerade Verbindung 6">
            <a:extLst>
              <a:ext uri="{FF2B5EF4-FFF2-40B4-BE49-F238E27FC236}">
                <a16:creationId xmlns:a16="http://schemas.microsoft.com/office/drawing/2014/main" id="{6CBECD77-0AC2-4FDE-84C9-54CA0D0E2544}"/>
              </a:ext>
            </a:extLst>
          </p:cNvPr>
          <p:cNvCxnSpPr/>
          <p:nvPr/>
        </p:nvCxnSpPr>
        <p:spPr>
          <a:xfrm>
            <a:off x="0" y="40767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0D4B6B37-3337-42D6-ADF6-859F7F1DF8C4}"/>
              </a:ext>
            </a:extLst>
          </p:cNvPr>
          <p:cNvPicPr>
            <a:picLocks noChangeAspect="1"/>
          </p:cNvPicPr>
          <p:nvPr/>
        </p:nvPicPr>
        <p:blipFill>
          <a:blip r:embed="rId2"/>
          <a:stretch>
            <a:fillRect/>
          </a:stretch>
        </p:blipFill>
        <p:spPr>
          <a:xfrm>
            <a:off x="23805" y="4365104"/>
            <a:ext cx="9144000" cy="1596179"/>
          </a:xfrm>
          <a:prstGeom prst="rect">
            <a:avLst/>
          </a:prstGeom>
        </p:spPr>
      </p:pic>
      <p:pic>
        <p:nvPicPr>
          <p:cNvPr id="3" name="Grafik 2">
            <a:extLst>
              <a:ext uri="{FF2B5EF4-FFF2-40B4-BE49-F238E27FC236}">
                <a16:creationId xmlns:a16="http://schemas.microsoft.com/office/drawing/2014/main" id="{F08CF35D-F617-4868-AA8C-E1C36C795893}"/>
              </a:ext>
            </a:extLst>
          </p:cNvPr>
          <p:cNvPicPr>
            <a:picLocks noChangeAspect="1"/>
          </p:cNvPicPr>
          <p:nvPr/>
        </p:nvPicPr>
        <p:blipFill>
          <a:blip r:embed="rId3"/>
          <a:stretch>
            <a:fillRect/>
          </a:stretch>
        </p:blipFill>
        <p:spPr>
          <a:xfrm>
            <a:off x="0" y="2032089"/>
            <a:ext cx="9144000" cy="18398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B095EE2-5EB3-4669-BA3A-F4B38B2607DF}"/>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2021</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 Thomas Przygodda, Langenhagen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8BBF2732-A1A1-44DC-BA5D-D878C3ACDA54}"/>
              </a:ext>
            </a:extLst>
          </p:cNvPr>
          <p:cNvSpPr>
            <a:spLocks noChangeArrowheads="1"/>
          </p:cNvSpPr>
          <p:nvPr/>
        </p:nvSpPr>
        <p:spPr bwMode="auto">
          <a:xfrm>
            <a:off x="468313" y="981075"/>
            <a:ext cx="3744912" cy="47529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„Kairo- eine orientalische Stadt“ auf den Seiten 24 und 25 im 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und als Wiederholung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Words>
  <Application>Microsoft Office PowerPoint</Application>
  <PresentationFormat>Bildschirmpräsentation (4:3)</PresentationFormat>
  <Paragraphs>29</Paragraphs>
  <Slides>6</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Calibri</vt:lpstr>
      <vt:lpstr>Arial</vt:lpstr>
      <vt:lpstr>Syntax LT Std</vt:lpstr>
      <vt:lpstr>Wingdings</vt:lpstr>
      <vt:lpstr>Larissa</vt:lpstr>
      <vt:lpstr>Aufbau einer orientalischen Stadt  Beispiel Kairo</vt:lpstr>
      <vt:lpstr>Aufbau einer orientalischen Stadt</vt:lpstr>
      <vt:lpstr>Aufbau einer orientalischen Stadt</vt:lpstr>
      <vt:lpstr>Aufbau einer orientalischen Stadt</vt:lpstr>
      <vt:lpstr>Vergleich europäische und  orientalische Stadt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203</cp:revision>
  <dcterms:created xsi:type="dcterms:W3CDTF">2013-10-08T07:58:50Z</dcterms:created>
  <dcterms:modified xsi:type="dcterms:W3CDTF">2021-06-30T08:48:43Z</dcterms:modified>
</cp:coreProperties>
</file>