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1223962" y="764409"/>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Epochen der Geschichte</a:t>
            </a:r>
          </a:p>
        </p:txBody>
      </p:sp>
      <p:sp>
        <p:nvSpPr>
          <p:cNvPr id="12" name="Text Box 10">
            <a:extLst>
              <a:ext uri="{FF2B5EF4-FFF2-40B4-BE49-F238E27FC236}">
                <a16:creationId xmlns:a16="http://schemas.microsoft.com/office/drawing/2014/main" id="{450CB36D-0590-0411-5351-C5387853B1D3}"/>
              </a:ext>
            </a:extLst>
          </p:cNvPr>
          <p:cNvSpPr txBox="1">
            <a:spLocks noChangeArrowheads="1"/>
          </p:cNvSpPr>
          <p:nvPr/>
        </p:nvSpPr>
        <p:spPr bwMode="auto">
          <a:xfrm>
            <a:off x="444500" y="1947810"/>
            <a:ext cx="331311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Urgeschichte</a:t>
            </a:r>
          </a:p>
        </p:txBody>
      </p:sp>
      <p:sp>
        <p:nvSpPr>
          <p:cNvPr id="13" name="Text Box 10">
            <a:extLst>
              <a:ext uri="{FF2B5EF4-FFF2-40B4-BE49-F238E27FC236}">
                <a16:creationId xmlns:a16="http://schemas.microsoft.com/office/drawing/2014/main" id="{5609A524-96B6-417C-216A-FD3A48F6EFE9}"/>
              </a:ext>
            </a:extLst>
          </p:cNvPr>
          <p:cNvSpPr txBox="1">
            <a:spLocks noChangeArrowheads="1"/>
          </p:cNvSpPr>
          <p:nvPr/>
        </p:nvSpPr>
        <p:spPr bwMode="auto">
          <a:xfrm>
            <a:off x="444500" y="2668081"/>
            <a:ext cx="669766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Frühe Hochkulturen</a:t>
            </a:r>
          </a:p>
        </p:txBody>
      </p:sp>
      <p:sp>
        <p:nvSpPr>
          <p:cNvPr id="14" name="Pfeil nach rechts 6">
            <a:extLst>
              <a:ext uri="{FF2B5EF4-FFF2-40B4-BE49-F238E27FC236}">
                <a16:creationId xmlns:a16="http://schemas.microsoft.com/office/drawing/2014/main" id="{810D5DA3-A657-A4C8-C5CB-0C5966FA67F4}"/>
              </a:ext>
            </a:extLst>
          </p:cNvPr>
          <p:cNvSpPr>
            <a:spLocks noChangeArrowheads="1"/>
          </p:cNvSpPr>
          <p:nvPr/>
        </p:nvSpPr>
        <p:spPr bwMode="auto">
          <a:xfrm rot="5400000">
            <a:off x="3312319" y="3896519"/>
            <a:ext cx="4248150" cy="433388"/>
          </a:xfrm>
          <a:prstGeom prst="rightArrow">
            <a:avLst>
              <a:gd name="adj1" fmla="val 50000"/>
              <a:gd name="adj2" fmla="val 4978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8D6CC722-0129-DBC8-47B3-DA0E0CC41A32}"/>
              </a:ext>
            </a:extLst>
          </p:cNvPr>
          <p:cNvSpPr txBox="1">
            <a:spLocks noChangeArrowheads="1"/>
          </p:cNvSpPr>
          <p:nvPr/>
        </p:nvSpPr>
        <p:spPr bwMode="auto">
          <a:xfrm>
            <a:off x="444500" y="3297334"/>
            <a:ext cx="669766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Antike</a:t>
            </a:r>
          </a:p>
        </p:txBody>
      </p:sp>
      <p:sp>
        <p:nvSpPr>
          <p:cNvPr id="16" name="Text Box 10">
            <a:extLst>
              <a:ext uri="{FF2B5EF4-FFF2-40B4-BE49-F238E27FC236}">
                <a16:creationId xmlns:a16="http://schemas.microsoft.com/office/drawing/2014/main" id="{B9212869-2A6E-65F2-0BB0-B7EF8A2B2D7E}"/>
              </a:ext>
            </a:extLst>
          </p:cNvPr>
          <p:cNvSpPr txBox="1">
            <a:spLocks noChangeArrowheads="1"/>
          </p:cNvSpPr>
          <p:nvPr/>
        </p:nvSpPr>
        <p:spPr bwMode="auto">
          <a:xfrm>
            <a:off x="445293" y="3958308"/>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Mittelalter</a:t>
            </a:r>
          </a:p>
        </p:txBody>
      </p:sp>
      <p:sp>
        <p:nvSpPr>
          <p:cNvPr id="17" name="Text Box 10">
            <a:extLst>
              <a:ext uri="{FF2B5EF4-FFF2-40B4-BE49-F238E27FC236}">
                <a16:creationId xmlns:a16="http://schemas.microsoft.com/office/drawing/2014/main" id="{70798994-2150-693F-CBC7-3827C28E6361}"/>
              </a:ext>
            </a:extLst>
          </p:cNvPr>
          <p:cNvSpPr txBox="1">
            <a:spLocks noChangeArrowheads="1"/>
          </p:cNvSpPr>
          <p:nvPr/>
        </p:nvSpPr>
        <p:spPr bwMode="auto">
          <a:xfrm>
            <a:off x="444500" y="4623881"/>
            <a:ext cx="66976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Neuzeit</a:t>
            </a:r>
          </a:p>
        </p:txBody>
      </p:sp>
      <p:sp>
        <p:nvSpPr>
          <p:cNvPr id="18" name="Text Box 10">
            <a:extLst>
              <a:ext uri="{FF2B5EF4-FFF2-40B4-BE49-F238E27FC236}">
                <a16:creationId xmlns:a16="http://schemas.microsoft.com/office/drawing/2014/main" id="{2AFC6A3F-E9DB-B57D-9827-103C7DF29A74}"/>
              </a:ext>
            </a:extLst>
          </p:cNvPr>
          <p:cNvSpPr txBox="1">
            <a:spLocks noChangeArrowheads="1"/>
          </p:cNvSpPr>
          <p:nvPr/>
        </p:nvSpPr>
        <p:spPr bwMode="auto">
          <a:xfrm>
            <a:off x="444500" y="5300156"/>
            <a:ext cx="66976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Zeitgeschichte</a:t>
            </a:r>
          </a:p>
        </p:txBody>
      </p:sp>
      <p:sp>
        <p:nvSpPr>
          <p:cNvPr id="19" name="Text Box 10">
            <a:extLst>
              <a:ext uri="{FF2B5EF4-FFF2-40B4-BE49-F238E27FC236}">
                <a16:creationId xmlns:a16="http://schemas.microsoft.com/office/drawing/2014/main" id="{1C293154-AF67-5D10-3B9B-8608180ACCB0}"/>
              </a:ext>
            </a:extLst>
          </p:cNvPr>
          <p:cNvSpPr txBox="1">
            <a:spLocks noChangeArrowheads="1"/>
          </p:cNvSpPr>
          <p:nvPr/>
        </p:nvSpPr>
        <p:spPr bwMode="auto">
          <a:xfrm>
            <a:off x="5651500" y="2137867"/>
            <a:ext cx="33131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200" dirty="0">
                <a:solidFill>
                  <a:srgbClr val="333333"/>
                </a:solidFill>
                <a:latin typeface="Calibri" panose="020F0502020204030204" pitchFamily="34" charset="0"/>
              </a:rPr>
              <a:t>Vergangenheit</a:t>
            </a:r>
          </a:p>
        </p:txBody>
      </p:sp>
      <p:sp>
        <p:nvSpPr>
          <p:cNvPr id="20" name="Text Box 10">
            <a:extLst>
              <a:ext uri="{FF2B5EF4-FFF2-40B4-BE49-F238E27FC236}">
                <a16:creationId xmlns:a16="http://schemas.microsoft.com/office/drawing/2014/main" id="{B9789F84-64B5-E3EC-D629-ACB90E8080DD}"/>
              </a:ext>
            </a:extLst>
          </p:cNvPr>
          <p:cNvSpPr txBox="1">
            <a:spLocks noChangeArrowheads="1"/>
          </p:cNvSpPr>
          <p:nvPr/>
        </p:nvSpPr>
        <p:spPr bwMode="auto">
          <a:xfrm>
            <a:off x="5651500" y="5462974"/>
            <a:ext cx="248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200" dirty="0">
                <a:solidFill>
                  <a:srgbClr val="333333"/>
                </a:solidFill>
                <a:latin typeface="Calibri" panose="020F0502020204030204" pitchFamily="34" charset="0"/>
              </a:rPr>
              <a:t>Gegenwart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2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P spid="15" grpId="0"/>
      <p:bldP spid="16" grpId="0"/>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„Wann war das?“ auf den Seiten 12 bis 13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Words>
  <Application>Microsoft Office PowerPoint</Application>
  <PresentationFormat>Bildschirmpräsentation (4:3)</PresentationFormat>
  <Paragraphs>29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54</cp:revision>
  <dcterms:created xsi:type="dcterms:W3CDTF">2011-07-14T19:54:09Z</dcterms:created>
  <dcterms:modified xsi:type="dcterms:W3CDTF">2022-11-07T07:49:48Z</dcterms:modified>
</cp:coreProperties>
</file>