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EU</a:t>
            </a:r>
          </a:p>
        </p:txBody>
      </p:sp>
      <p:sp>
        <p:nvSpPr>
          <p:cNvPr id="3" name="Text Box 10"/>
          <p:cNvSpPr txBox="1">
            <a:spLocks noChangeArrowheads="1"/>
          </p:cNvSpPr>
          <p:nvPr/>
        </p:nvSpPr>
        <p:spPr bwMode="auto">
          <a:xfrm>
            <a:off x="2987675" y="1805943"/>
            <a:ext cx="32400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sym typeface="Wingdings" panose="05000000000000000000" pitchFamily="2" charset="2"/>
              </a:rPr>
              <a:t>Europäischer Rat</a:t>
            </a:r>
          </a:p>
        </p:txBody>
      </p:sp>
      <p:sp>
        <p:nvSpPr>
          <p:cNvPr id="4" name="Rechteck 16"/>
          <p:cNvSpPr>
            <a:spLocks noChangeArrowheads="1"/>
          </p:cNvSpPr>
          <p:nvPr/>
        </p:nvSpPr>
        <p:spPr bwMode="auto">
          <a:xfrm>
            <a:off x="2484438" y="1302705"/>
            <a:ext cx="4248150" cy="1655763"/>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p:cNvSpPr txBox="1">
            <a:spLocks noChangeArrowheads="1"/>
          </p:cNvSpPr>
          <p:nvPr/>
        </p:nvSpPr>
        <p:spPr bwMode="auto">
          <a:xfrm>
            <a:off x="2484438" y="1302705"/>
            <a:ext cx="42481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Richtlinien</a:t>
            </a:r>
          </a:p>
        </p:txBody>
      </p:sp>
      <p:sp>
        <p:nvSpPr>
          <p:cNvPr id="6" name="Rechteck 20"/>
          <p:cNvSpPr>
            <a:spLocks noChangeArrowheads="1"/>
          </p:cNvSpPr>
          <p:nvPr/>
        </p:nvSpPr>
        <p:spPr bwMode="auto">
          <a:xfrm>
            <a:off x="82550" y="3042605"/>
            <a:ext cx="4248150" cy="1655763"/>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Text Box 10"/>
          <p:cNvSpPr txBox="1">
            <a:spLocks noChangeArrowheads="1"/>
          </p:cNvSpPr>
          <p:nvPr/>
        </p:nvSpPr>
        <p:spPr bwMode="auto">
          <a:xfrm>
            <a:off x="82550" y="3042605"/>
            <a:ext cx="42481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Vorschläge und  Ausführung der Beschlüsse</a:t>
            </a:r>
          </a:p>
        </p:txBody>
      </p:sp>
      <p:sp>
        <p:nvSpPr>
          <p:cNvPr id="8" name="Rechteck 22"/>
          <p:cNvSpPr>
            <a:spLocks noChangeArrowheads="1"/>
          </p:cNvSpPr>
          <p:nvPr/>
        </p:nvSpPr>
        <p:spPr bwMode="auto">
          <a:xfrm>
            <a:off x="4656138" y="3044193"/>
            <a:ext cx="4249737" cy="1655762"/>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p:cNvSpPr txBox="1">
            <a:spLocks noChangeArrowheads="1"/>
          </p:cNvSpPr>
          <p:nvPr/>
        </p:nvSpPr>
        <p:spPr bwMode="auto">
          <a:xfrm>
            <a:off x="4656138" y="3044193"/>
            <a:ext cx="42481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FF6600"/>
                </a:solidFill>
                <a:latin typeface="Calibri" panose="020F0502020204030204" pitchFamily="34" charset="0"/>
                <a:sym typeface="Wingdings" panose="05000000000000000000" pitchFamily="2" charset="2"/>
              </a:rPr>
              <a:t>Gesetzesbeschlüsse und  Kontrolle</a:t>
            </a:r>
          </a:p>
        </p:txBody>
      </p:sp>
      <p:sp>
        <p:nvSpPr>
          <p:cNvPr id="10" name="Rechteck 24"/>
          <p:cNvSpPr>
            <a:spLocks noChangeArrowheads="1"/>
          </p:cNvSpPr>
          <p:nvPr/>
        </p:nvSpPr>
        <p:spPr bwMode="auto">
          <a:xfrm>
            <a:off x="2484438" y="4776155"/>
            <a:ext cx="4248150" cy="1655763"/>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Text Box 10"/>
          <p:cNvSpPr txBox="1">
            <a:spLocks noChangeArrowheads="1"/>
          </p:cNvSpPr>
          <p:nvPr/>
        </p:nvSpPr>
        <p:spPr bwMode="auto">
          <a:xfrm>
            <a:off x="2483644" y="4869491"/>
            <a:ext cx="42481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Kontrolle</a:t>
            </a:r>
          </a:p>
        </p:txBody>
      </p:sp>
      <p:sp>
        <p:nvSpPr>
          <p:cNvPr id="12" name="Text Box 10"/>
          <p:cNvSpPr txBox="1">
            <a:spLocks noChangeArrowheads="1"/>
          </p:cNvSpPr>
          <p:nvPr/>
        </p:nvSpPr>
        <p:spPr bwMode="auto">
          <a:xfrm>
            <a:off x="2989263" y="2359025"/>
            <a:ext cx="32400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sym typeface="Wingdings" panose="05000000000000000000" pitchFamily="2" charset="2"/>
              </a:rPr>
              <a:t>Ministerrat der EU</a:t>
            </a:r>
          </a:p>
        </p:txBody>
      </p:sp>
      <p:sp>
        <p:nvSpPr>
          <p:cNvPr id="13" name="Text Box 10"/>
          <p:cNvSpPr txBox="1">
            <a:spLocks noChangeArrowheads="1"/>
          </p:cNvSpPr>
          <p:nvPr/>
        </p:nvSpPr>
        <p:spPr bwMode="auto">
          <a:xfrm>
            <a:off x="4787900" y="3966530"/>
            <a:ext cx="39608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sym typeface="Wingdings" panose="05000000000000000000" pitchFamily="2" charset="2"/>
              </a:rPr>
              <a:t>Europäisches Parlament</a:t>
            </a:r>
          </a:p>
        </p:txBody>
      </p:sp>
      <p:sp>
        <p:nvSpPr>
          <p:cNvPr id="14" name="Text Box 10"/>
          <p:cNvSpPr txBox="1">
            <a:spLocks noChangeArrowheads="1"/>
          </p:cNvSpPr>
          <p:nvPr/>
        </p:nvSpPr>
        <p:spPr bwMode="auto">
          <a:xfrm>
            <a:off x="250825" y="3977643"/>
            <a:ext cx="39608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sym typeface="Wingdings" panose="05000000000000000000" pitchFamily="2" charset="2"/>
              </a:rPr>
              <a:t>Europäische Kommission</a:t>
            </a:r>
          </a:p>
        </p:txBody>
      </p:sp>
      <p:sp>
        <p:nvSpPr>
          <p:cNvPr id="15" name="Text Box 10"/>
          <p:cNvSpPr txBox="1">
            <a:spLocks noChangeArrowheads="1"/>
          </p:cNvSpPr>
          <p:nvPr/>
        </p:nvSpPr>
        <p:spPr bwMode="auto">
          <a:xfrm>
            <a:off x="2987675" y="5406393"/>
            <a:ext cx="32400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sym typeface="Wingdings" panose="05000000000000000000" pitchFamily="2" charset="2"/>
              </a:rPr>
              <a:t>Europäischer Gerichtshof</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1" grpId="0"/>
      <p:bldP spid="12" grpId="0"/>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„Die EU“ auf den Seiten 92 </a:t>
            </a:r>
            <a:r>
              <a:rPr lang="de-DE" altLang="de-DE" sz="1100" b="0">
                <a:solidFill>
                  <a:schemeClr val="tx1"/>
                </a:solidFill>
                <a:latin typeface="Arial" charset="0"/>
                <a:cs typeface="Arial" charset="0"/>
              </a:rPr>
              <a:t>bis 93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193</Words>
  <Application>Microsoft Office PowerPoint</Application>
  <PresentationFormat>Bildschirmpräsentation (4:3)</PresentationFormat>
  <Paragraphs>29</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2025-03-29T17:44:36Z</dcterms:modified>
</cp:coreProperties>
</file>