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AF76-0FC0-4E9D-ACD3-5FAFA644C9BC}" type="datetimeFigureOut">
              <a:rPr lang="de-AT" smtClean="0"/>
              <a:t>07.06.2017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3184-AD62-4012-8208-226437CFB59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262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1AF76-0FC0-4E9D-ACD3-5FAFA644C9BC}" type="datetimeFigureOut">
              <a:rPr lang="de-AT" smtClean="0"/>
              <a:t>07.06.2017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03184-AD62-4012-8208-226437CFB59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461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52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dirty="0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34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9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81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2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1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dirty="0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6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1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60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dirty="0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5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5586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Swoboda-Asmera, Dr. Gabriela</dc:creator>
  <cp:lastModifiedBy>Swoboda-Asmera, Dr. Gabriela</cp:lastModifiedBy>
  <cp:revision>1</cp:revision>
  <dcterms:created xsi:type="dcterms:W3CDTF">2017-06-07T17:15:30Z</dcterms:created>
  <dcterms:modified xsi:type="dcterms:W3CDTF">2017-06-07T17:15:30Z</dcterms:modified>
</cp:coreProperties>
</file>