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80" r:id="rId3"/>
    <p:sldId id="281" r:id="rId4"/>
    <p:sldId id="282" r:id="rId5"/>
    <p:sldId id="287" r:id="rId6"/>
    <p:sldId id="286" r:id="rId7"/>
    <p:sldId id="285" r:id="rId8"/>
    <p:sldId id="284" r:id="rId9"/>
    <p:sldId id="288" r:id="rId10"/>
    <p:sldId id="289" r:id="rId11"/>
    <p:sldId id="291" r:id="rId12"/>
    <p:sldId id="290" r:id="rId13"/>
    <p:sldId id="279" r:id="rId14"/>
  </p:sldIdLst>
  <p:sldSz cx="9144000" cy="6858000" type="screen4x3"/>
  <p:notesSz cx="6743700" cy="9893300"/>
  <p:defaultTextStyle>
    <a:defPPr>
      <a:defRPr lang="de-DE"/>
    </a:defPPr>
    <a:lvl1pPr algn="l" rtl="0" fontAlgn="base">
      <a:spcBef>
        <a:spcPct val="0"/>
      </a:spcBef>
      <a:spcAft>
        <a:spcPct val="0"/>
      </a:spcAft>
      <a:defRPr sz="4400" b="1" kern="1200">
        <a:solidFill>
          <a:schemeClr val="bg1"/>
        </a:solidFill>
        <a:latin typeface="Syntax LT Std" pitchFamily="34" charset="0"/>
        <a:ea typeface="+mn-ea"/>
        <a:cs typeface="+mn-cs"/>
      </a:defRPr>
    </a:lvl1pPr>
    <a:lvl2pPr marL="457200" algn="l" rtl="0" fontAlgn="base">
      <a:spcBef>
        <a:spcPct val="0"/>
      </a:spcBef>
      <a:spcAft>
        <a:spcPct val="0"/>
      </a:spcAft>
      <a:defRPr sz="4400" b="1" kern="1200">
        <a:solidFill>
          <a:schemeClr val="bg1"/>
        </a:solidFill>
        <a:latin typeface="Syntax LT Std" pitchFamily="34" charset="0"/>
        <a:ea typeface="+mn-ea"/>
        <a:cs typeface="+mn-cs"/>
      </a:defRPr>
    </a:lvl2pPr>
    <a:lvl3pPr marL="914400" algn="l" rtl="0" fontAlgn="base">
      <a:spcBef>
        <a:spcPct val="0"/>
      </a:spcBef>
      <a:spcAft>
        <a:spcPct val="0"/>
      </a:spcAft>
      <a:defRPr sz="4400" b="1" kern="1200">
        <a:solidFill>
          <a:schemeClr val="bg1"/>
        </a:solidFill>
        <a:latin typeface="Syntax LT Std" pitchFamily="34" charset="0"/>
        <a:ea typeface="+mn-ea"/>
        <a:cs typeface="+mn-cs"/>
      </a:defRPr>
    </a:lvl3pPr>
    <a:lvl4pPr marL="1371600" algn="l" rtl="0" fontAlgn="base">
      <a:spcBef>
        <a:spcPct val="0"/>
      </a:spcBef>
      <a:spcAft>
        <a:spcPct val="0"/>
      </a:spcAft>
      <a:defRPr sz="4400" b="1" kern="1200">
        <a:solidFill>
          <a:schemeClr val="bg1"/>
        </a:solidFill>
        <a:latin typeface="Syntax LT Std" pitchFamily="34" charset="0"/>
        <a:ea typeface="+mn-ea"/>
        <a:cs typeface="+mn-cs"/>
      </a:defRPr>
    </a:lvl4pPr>
    <a:lvl5pPr marL="1828800" algn="l" rtl="0" fontAlgn="base">
      <a:spcBef>
        <a:spcPct val="0"/>
      </a:spcBef>
      <a:spcAft>
        <a:spcPct val="0"/>
      </a:spcAft>
      <a:defRPr sz="4400" b="1" kern="1200">
        <a:solidFill>
          <a:schemeClr val="bg1"/>
        </a:solidFill>
        <a:latin typeface="Syntax LT Std" pitchFamily="34" charset="0"/>
        <a:ea typeface="+mn-ea"/>
        <a:cs typeface="+mn-cs"/>
      </a:defRPr>
    </a:lvl5pPr>
    <a:lvl6pPr marL="2286000" algn="l" defTabSz="914400" rtl="0" eaLnBrk="1" latinLnBrk="0" hangingPunct="1">
      <a:defRPr sz="4400" b="1" kern="1200">
        <a:solidFill>
          <a:schemeClr val="bg1"/>
        </a:solidFill>
        <a:latin typeface="Syntax LT Std" pitchFamily="34" charset="0"/>
        <a:ea typeface="+mn-ea"/>
        <a:cs typeface="+mn-cs"/>
      </a:defRPr>
    </a:lvl6pPr>
    <a:lvl7pPr marL="2743200" algn="l" defTabSz="914400" rtl="0" eaLnBrk="1" latinLnBrk="0" hangingPunct="1">
      <a:defRPr sz="4400" b="1" kern="1200">
        <a:solidFill>
          <a:schemeClr val="bg1"/>
        </a:solidFill>
        <a:latin typeface="Syntax LT Std" pitchFamily="34" charset="0"/>
        <a:ea typeface="+mn-ea"/>
        <a:cs typeface="+mn-cs"/>
      </a:defRPr>
    </a:lvl7pPr>
    <a:lvl8pPr marL="3200400" algn="l" defTabSz="914400" rtl="0" eaLnBrk="1" latinLnBrk="0" hangingPunct="1">
      <a:defRPr sz="4400" b="1" kern="1200">
        <a:solidFill>
          <a:schemeClr val="bg1"/>
        </a:solidFill>
        <a:latin typeface="Syntax LT Std" pitchFamily="34" charset="0"/>
        <a:ea typeface="+mn-ea"/>
        <a:cs typeface="+mn-cs"/>
      </a:defRPr>
    </a:lvl8pPr>
    <a:lvl9pPr marL="3657600" algn="l" defTabSz="914400" rtl="0" eaLnBrk="1" latinLnBrk="0" hangingPunct="1">
      <a:defRPr sz="4400" b="1" kern="1200">
        <a:solidFill>
          <a:schemeClr val="bg1"/>
        </a:solidFill>
        <a:latin typeface="Syntax LT Std"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6A8"/>
    <a:srgbClr val="A5B75E"/>
    <a:srgbClr val="333333"/>
    <a:srgbClr val="CCD991"/>
    <a:srgbClr val="B5C1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8" d="100"/>
          <a:sy n="108" d="100"/>
        </p:scale>
        <p:origin x="1704"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22588" cy="495300"/>
          </a:xfrm>
          <a:prstGeom prst="rect">
            <a:avLst/>
          </a:prstGeom>
        </p:spPr>
        <p:txBody>
          <a:bodyPr vert="horz" lIns="91440" tIns="45720" rIns="91440" bIns="45720" rtlCol="0"/>
          <a:lstStyle>
            <a:lvl1pPr algn="l">
              <a:defRPr sz="1200"/>
            </a:lvl1pPr>
          </a:lstStyle>
          <a:p>
            <a:pPr>
              <a:defRPr/>
            </a:pPr>
            <a:endParaRPr lang="de-AT"/>
          </a:p>
        </p:txBody>
      </p:sp>
      <p:sp>
        <p:nvSpPr>
          <p:cNvPr id="3" name="Datumsplatzhalter 2"/>
          <p:cNvSpPr>
            <a:spLocks noGrp="1"/>
          </p:cNvSpPr>
          <p:nvPr>
            <p:ph type="dt" idx="1"/>
          </p:nvPr>
        </p:nvSpPr>
        <p:spPr>
          <a:xfrm>
            <a:off x="3819525" y="0"/>
            <a:ext cx="2922588" cy="495300"/>
          </a:xfrm>
          <a:prstGeom prst="rect">
            <a:avLst/>
          </a:prstGeom>
        </p:spPr>
        <p:txBody>
          <a:bodyPr vert="horz" lIns="91440" tIns="45720" rIns="91440" bIns="45720" rtlCol="0"/>
          <a:lstStyle>
            <a:lvl1pPr algn="r">
              <a:defRPr sz="1200"/>
            </a:lvl1pPr>
          </a:lstStyle>
          <a:p>
            <a:pPr>
              <a:defRPr/>
            </a:pPr>
            <a:fld id="{162B03CF-936A-489A-9338-8FB270715922}" type="datetimeFigureOut">
              <a:rPr lang="de-AT"/>
              <a:pPr>
                <a:defRPr/>
              </a:pPr>
              <a:t>18.01.2024</a:t>
            </a:fld>
            <a:endParaRPr lang="de-AT"/>
          </a:p>
        </p:txBody>
      </p:sp>
      <p:sp>
        <p:nvSpPr>
          <p:cNvPr id="4" name="Folienbildplatzhalter 3"/>
          <p:cNvSpPr>
            <a:spLocks noGrp="1" noRot="1" noChangeAspect="1"/>
          </p:cNvSpPr>
          <p:nvPr>
            <p:ph type="sldImg" idx="2"/>
          </p:nvPr>
        </p:nvSpPr>
        <p:spPr>
          <a:xfrm>
            <a:off x="898525" y="741363"/>
            <a:ext cx="4946650" cy="3709987"/>
          </a:xfrm>
          <a:prstGeom prst="rect">
            <a:avLst/>
          </a:prstGeom>
          <a:noFill/>
          <a:ln w="12700">
            <a:solidFill>
              <a:prstClr val="black"/>
            </a:solidFill>
          </a:ln>
        </p:spPr>
        <p:txBody>
          <a:bodyPr vert="horz" lIns="91440" tIns="45720" rIns="91440" bIns="45720" rtlCol="0" anchor="ctr"/>
          <a:lstStyle/>
          <a:p>
            <a:pPr lvl="0"/>
            <a:endParaRPr lang="de-AT" noProof="0"/>
          </a:p>
        </p:txBody>
      </p:sp>
      <p:sp>
        <p:nvSpPr>
          <p:cNvPr id="5" name="Notizenplatzhalter 4"/>
          <p:cNvSpPr>
            <a:spLocks noGrp="1"/>
          </p:cNvSpPr>
          <p:nvPr>
            <p:ph type="body" sz="quarter" idx="3"/>
          </p:nvPr>
        </p:nvSpPr>
        <p:spPr>
          <a:xfrm>
            <a:off x="674688" y="4699000"/>
            <a:ext cx="5394325" cy="4452938"/>
          </a:xfrm>
          <a:prstGeom prst="rect">
            <a:avLst/>
          </a:prstGeom>
        </p:spPr>
        <p:txBody>
          <a:bodyPr vert="horz" lIns="91440" tIns="45720" rIns="91440" bIns="45720" rtlCol="0">
            <a:normAutofit/>
          </a:bodyPr>
          <a:lstStyle/>
          <a:p>
            <a:pPr lvl="0"/>
            <a:r>
              <a:rPr lang="de-DE" noProof="0"/>
              <a:t>Textmasterformate durch Klicken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de-AT" noProof="0"/>
          </a:p>
        </p:txBody>
      </p:sp>
      <p:sp>
        <p:nvSpPr>
          <p:cNvPr id="6" name="Fußzeilenplatzhalter 5"/>
          <p:cNvSpPr>
            <a:spLocks noGrp="1"/>
          </p:cNvSpPr>
          <p:nvPr>
            <p:ph type="ftr" sz="quarter" idx="4"/>
          </p:nvPr>
        </p:nvSpPr>
        <p:spPr>
          <a:xfrm>
            <a:off x="0" y="9396413"/>
            <a:ext cx="2922588" cy="495300"/>
          </a:xfrm>
          <a:prstGeom prst="rect">
            <a:avLst/>
          </a:prstGeom>
        </p:spPr>
        <p:txBody>
          <a:bodyPr vert="horz" lIns="91440" tIns="45720" rIns="91440" bIns="45720" rtlCol="0" anchor="b"/>
          <a:lstStyle>
            <a:lvl1pPr algn="l">
              <a:defRPr sz="1200"/>
            </a:lvl1pPr>
          </a:lstStyle>
          <a:p>
            <a:pPr>
              <a:defRPr/>
            </a:pPr>
            <a:endParaRPr lang="de-AT"/>
          </a:p>
        </p:txBody>
      </p:sp>
      <p:sp>
        <p:nvSpPr>
          <p:cNvPr id="7" name="Foliennummernplatzhalter 6"/>
          <p:cNvSpPr>
            <a:spLocks noGrp="1"/>
          </p:cNvSpPr>
          <p:nvPr>
            <p:ph type="sldNum" sz="quarter" idx="5"/>
          </p:nvPr>
        </p:nvSpPr>
        <p:spPr>
          <a:xfrm>
            <a:off x="3819525" y="9396413"/>
            <a:ext cx="2922588" cy="495300"/>
          </a:xfrm>
          <a:prstGeom prst="rect">
            <a:avLst/>
          </a:prstGeom>
        </p:spPr>
        <p:txBody>
          <a:bodyPr vert="horz" lIns="91440" tIns="45720" rIns="91440" bIns="45720" rtlCol="0" anchor="b"/>
          <a:lstStyle>
            <a:lvl1pPr algn="r">
              <a:defRPr sz="1200"/>
            </a:lvl1pPr>
          </a:lstStyle>
          <a:p>
            <a:pPr>
              <a:defRPr/>
            </a:pPr>
            <a:fld id="{F262164E-36A0-43B6-AB19-ED459B14D4DE}" type="slidenum">
              <a:rPr lang="de-AT"/>
              <a:pPr>
                <a:defRPr/>
              </a:pPr>
              <a:t>‹Nr.›</a:t>
            </a:fld>
            <a:endParaRPr lang="de-AT"/>
          </a:p>
        </p:txBody>
      </p:sp>
    </p:spTree>
    <p:extLst>
      <p:ext uri="{BB962C8B-B14F-4D97-AF65-F5344CB8AC3E}">
        <p14:creationId xmlns:p14="http://schemas.microsoft.com/office/powerpoint/2010/main" val="175982003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AT" altLang="de-DE"/>
          </a:p>
        </p:txBody>
      </p:sp>
      <p:sp>
        <p:nvSpPr>
          <p:cNvPr id="23556"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fld id="{F0AEC498-1BF3-495E-B7C5-DCC15B974CF9}" type="slidenum">
              <a:rPr lang="de-AT" altLang="de-DE" sz="1200" smtClean="0"/>
              <a:pPr eaLnBrk="1" hangingPunct="1"/>
              <a:t>1</a:t>
            </a:fld>
            <a:endParaRPr lang="de-AT" altLang="de-DE"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AT" altLang="de-DE"/>
          </a:p>
        </p:txBody>
      </p:sp>
      <p:sp>
        <p:nvSpPr>
          <p:cNvPr id="31748"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fld id="{3C479BCF-F616-4425-B6DB-F02297A08448}" type="slidenum">
              <a:rPr lang="de-AT" altLang="de-DE" sz="1200" smtClean="0"/>
              <a:pPr eaLnBrk="1" hangingPunct="1"/>
              <a:t>13</a:t>
            </a:fld>
            <a:endParaRPr lang="de-AT" altLang="de-DE"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a:prstGeom prst="rect">
            <a:avLst/>
          </a:prstGeom>
        </p:spPr>
        <p:txBody>
          <a:bodyPr/>
          <a:lstStyle/>
          <a:p>
            <a:r>
              <a:rPr lang="de-DE"/>
              <a:t>Titelmasterformat durch Klicken bearbeiten</a:t>
            </a:r>
            <a:endParaRPr lang="de-AT"/>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endParaRPr lang="de-AT"/>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de-DE"/>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de-DE"/>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3B2C56FE-8D62-4A6C-8451-B9A2A8727747}" type="slidenum">
              <a:rPr lang="de-DE"/>
              <a:pPr>
                <a:defRPr/>
              </a:pPr>
              <a:t>‹Nr.›</a:t>
            </a:fld>
            <a:endParaRPr lang="de-DE"/>
          </a:p>
        </p:txBody>
      </p:sp>
    </p:spTree>
    <p:extLst>
      <p:ext uri="{BB962C8B-B14F-4D97-AF65-F5344CB8AC3E}">
        <p14:creationId xmlns:p14="http://schemas.microsoft.com/office/powerpoint/2010/main" val="7503962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a:t>Titelmasterformat durch Klicken bearbeiten</a:t>
            </a:r>
            <a:endParaRPr lang="de-AT"/>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de-DE"/>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de-DE"/>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6670F398-F243-40C2-A719-7F5CD33DD3C6}" type="slidenum">
              <a:rPr lang="de-DE"/>
              <a:pPr>
                <a:defRPr/>
              </a:pPr>
              <a:t>‹Nr.›</a:t>
            </a:fld>
            <a:endParaRPr lang="de-DE"/>
          </a:p>
        </p:txBody>
      </p:sp>
    </p:spTree>
    <p:extLst>
      <p:ext uri="{BB962C8B-B14F-4D97-AF65-F5344CB8AC3E}">
        <p14:creationId xmlns:p14="http://schemas.microsoft.com/office/powerpoint/2010/main" val="3591590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15113" y="274638"/>
            <a:ext cx="2071687" cy="4090987"/>
          </a:xfrm>
          <a:prstGeom prst="rect">
            <a:avLst/>
          </a:prstGeom>
        </p:spPr>
        <p:txBody>
          <a:bodyPr vert="eaVert"/>
          <a:lstStyle/>
          <a:p>
            <a:r>
              <a:rPr lang="de-DE"/>
              <a:t>Titelmasterformat durch Klicken bearbeiten</a:t>
            </a:r>
            <a:endParaRPr lang="de-AT"/>
          </a:p>
        </p:txBody>
      </p:sp>
      <p:sp>
        <p:nvSpPr>
          <p:cNvPr id="3" name="Vertikaler Textplatzhalter 2"/>
          <p:cNvSpPr>
            <a:spLocks noGrp="1"/>
          </p:cNvSpPr>
          <p:nvPr>
            <p:ph type="body" orient="vert" idx="1"/>
          </p:nvPr>
        </p:nvSpPr>
        <p:spPr>
          <a:xfrm>
            <a:off x="395288" y="274638"/>
            <a:ext cx="6067425" cy="4090987"/>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de-DE"/>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de-DE"/>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2262721D-B461-4A15-86C0-A852E808A295}" type="slidenum">
              <a:rPr lang="de-DE"/>
              <a:pPr>
                <a:defRPr/>
              </a:pPr>
              <a:t>‹Nr.›</a:t>
            </a:fld>
            <a:endParaRPr lang="de-DE"/>
          </a:p>
        </p:txBody>
      </p:sp>
    </p:spTree>
    <p:extLst>
      <p:ext uri="{BB962C8B-B14F-4D97-AF65-F5344CB8AC3E}">
        <p14:creationId xmlns:p14="http://schemas.microsoft.com/office/powerpoint/2010/main" val="2317730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a:t>Titelmasterformat durch Klicken bearbeiten</a:t>
            </a:r>
            <a:endParaRPr lang="de-AT"/>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de-DE"/>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de-DE"/>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64850F01-7641-4866-A694-4BA7D0BB6E11}" type="slidenum">
              <a:rPr lang="de-DE"/>
              <a:pPr>
                <a:defRPr/>
              </a:pPr>
              <a:t>‹Nr.›</a:t>
            </a:fld>
            <a:endParaRPr lang="de-DE"/>
          </a:p>
        </p:txBody>
      </p:sp>
    </p:spTree>
    <p:extLst>
      <p:ext uri="{BB962C8B-B14F-4D97-AF65-F5344CB8AC3E}">
        <p14:creationId xmlns:p14="http://schemas.microsoft.com/office/powerpoint/2010/main" val="1503226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de-DE"/>
              <a:t>Titelmasterformat durch Klicken bearbeiten</a:t>
            </a:r>
            <a:endParaRPr lang="de-AT"/>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Textmasterformate durch Klicken bearbeiten</a:t>
            </a:r>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de-DE"/>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de-DE"/>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60AC9500-A58D-4F81-89C6-B6EE47596B2D}" type="slidenum">
              <a:rPr lang="de-DE"/>
              <a:pPr>
                <a:defRPr/>
              </a:pPr>
              <a:t>‹Nr.›</a:t>
            </a:fld>
            <a:endParaRPr lang="de-DE"/>
          </a:p>
        </p:txBody>
      </p:sp>
    </p:spTree>
    <p:extLst>
      <p:ext uri="{BB962C8B-B14F-4D97-AF65-F5344CB8AC3E}">
        <p14:creationId xmlns:p14="http://schemas.microsoft.com/office/powerpoint/2010/main" val="29641792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a:t>Titelmasterformat durch Klicken bearbeiten</a:t>
            </a:r>
            <a:endParaRPr lang="de-AT"/>
          </a:p>
        </p:txBody>
      </p:sp>
      <p:sp>
        <p:nvSpPr>
          <p:cNvPr id="3" name="Inhaltsplatzhalter 2"/>
          <p:cNvSpPr>
            <a:spLocks noGrp="1"/>
          </p:cNvSpPr>
          <p:nvPr>
            <p:ph sz="half" idx="1"/>
          </p:nvPr>
        </p:nvSpPr>
        <p:spPr>
          <a:xfrm>
            <a:off x="395288" y="1700213"/>
            <a:ext cx="4064000" cy="2665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Inhaltsplatzhalter 3"/>
          <p:cNvSpPr>
            <a:spLocks noGrp="1"/>
          </p:cNvSpPr>
          <p:nvPr>
            <p:ph sz="half" idx="2"/>
          </p:nvPr>
        </p:nvSpPr>
        <p:spPr>
          <a:xfrm>
            <a:off x="4611688" y="1700213"/>
            <a:ext cx="4064000" cy="2665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de-DE"/>
          </a:p>
        </p:txBody>
      </p:sp>
      <p:sp>
        <p:nvSpPr>
          <p:cNvPr id="6"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de-DE"/>
          </a:p>
        </p:txBody>
      </p:sp>
      <p:sp>
        <p:nvSpPr>
          <p:cNvPr id="7"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35BC6710-A507-472E-B973-A1694C60D54B}" type="slidenum">
              <a:rPr lang="de-DE"/>
              <a:pPr>
                <a:defRPr/>
              </a:pPr>
              <a:t>‹Nr.›</a:t>
            </a:fld>
            <a:endParaRPr lang="de-DE"/>
          </a:p>
        </p:txBody>
      </p:sp>
    </p:spTree>
    <p:extLst>
      <p:ext uri="{BB962C8B-B14F-4D97-AF65-F5344CB8AC3E}">
        <p14:creationId xmlns:p14="http://schemas.microsoft.com/office/powerpoint/2010/main" val="32805124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lvl1pPr>
              <a:defRPr/>
            </a:lvl1pPr>
          </a:lstStyle>
          <a:p>
            <a:r>
              <a:rPr lang="de-DE"/>
              <a:t>Titelmasterformat durch Klicken bearbeiten</a:t>
            </a:r>
            <a:endParaRPr lang="de-AT"/>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7"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de-DE"/>
          </a:p>
        </p:txBody>
      </p:sp>
      <p:sp>
        <p:nvSpPr>
          <p:cNvPr id="8"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de-DE"/>
          </a:p>
        </p:txBody>
      </p:sp>
      <p:sp>
        <p:nvSpPr>
          <p:cNvPr id="9"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2D78BCE8-F015-4249-A01C-6DE01028E30D}" type="slidenum">
              <a:rPr lang="de-DE"/>
              <a:pPr>
                <a:defRPr/>
              </a:pPr>
              <a:t>‹Nr.›</a:t>
            </a:fld>
            <a:endParaRPr lang="de-DE"/>
          </a:p>
        </p:txBody>
      </p:sp>
    </p:spTree>
    <p:extLst>
      <p:ext uri="{BB962C8B-B14F-4D97-AF65-F5344CB8AC3E}">
        <p14:creationId xmlns:p14="http://schemas.microsoft.com/office/powerpoint/2010/main" val="3493653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a:t>Titelmasterformat durch Klicken bearbeiten</a:t>
            </a:r>
            <a:endParaRPr lang="de-AT"/>
          </a:p>
        </p:txBody>
      </p:sp>
      <p:sp>
        <p:nvSpPr>
          <p:cNvPr id="3"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de-DE"/>
          </a:p>
        </p:txBody>
      </p:sp>
      <p:sp>
        <p:nvSpPr>
          <p:cNvPr id="4"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de-DE"/>
          </a:p>
        </p:txBody>
      </p:sp>
      <p:sp>
        <p:nvSpPr>
          <p:cNvPr id="5"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4B785700-40B2-403D-85F5-DBB611A53E61}" type="slidenum">
              <a:rPr lang="de-DE"/>
              <a:pPr>
                <a:defRPr/>
              </a:pPr>
              <a:t>‹Nr.›</a:t>
            </a:fld>
            <a:endParaRPr lang="de-DE"/>
          </a:p>
        </p:txBody>
      </p:sp>
    </p:spTree>
    <p:extLst>
      <p:ext uri="{BB962C8B-B14F-4D97-AF65-F5344CB8AC3E}">
        <p14:creationId xmlns:p14="http://schemas.microsoft.com/office/powerpoint/2010/main" val="12255417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de-DE"/>
          </a:p>
        </p:txBody>
      </p:sp>
      <p:sp>
        <p:nvSpPr>
          <p:cNvPr id="3"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de-DE"/>
          </a:p>
        </p:txBody>
      </p:sp>
      <p:sp>
        <p:nvSpPr>
          <p:cNvPr id="4"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B976AC05-83BE-45C1-8E0A-44DC96B31E3C}" type="slidenum">
              <a:rPr lang="de-DE"/>
              <a:pPr>
                <a:defRPr/>
              </a:pPr>
              <a:t>‹Nr.›</a:t>
            </a:fld>
            <a:endParaRPr lang="de-DE"/>
          </a:p>
        </p:txBody>
      </p:sp>
    </p:spTree>
    <p:extLst>
      <p:ext uri="{BB962C8B-B14F-4D97-AF65-F5344CB8AC3E}">
        <p14:creationId xmlns:p14="http://schemas.microsoft.com/office/powerpoint/2010/main" val="1217399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a:prstGeom prst="rect">
            <a:avLst/>
          </a:prstGeom>
        </p:spPr>
        <p:txBody>
          <a:bodyPr anchor="b"/>
          <a:lstStyle>
            <a:lvl1pPr algn="l">
              <a:defRPr sz="2000" b="1"/>
            </a:lvl1pPr>
          </a:lstStyle>
          <a:p>
            <a:r>
              <a:rPr lang="de-DE"/>
              <a:t>Titelmasterformat durch Klicken bearbeiten</a:t>
            </a:r>
            <a:endParaRPr lang="de-AT"/>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de-DE"/>
          </a:p>
        </p:txBody>
      </p:sp>
      <p:sp>
        <p:nvSpPr>
          <p:cNvPr id="6"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de-DE"/>
          </a:p>
        </p:txBody>
      </p:sp>
      <p:sp>
        <p:nvSpPr>
          <p:cNvPr id="7"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2F83C25D-18EC-4F98-B682-22721A949B57}" type="slidenum">
              <a:rPr lang="de-DE"/>
              <a:pPr>
                <a:defRPr/>
              </a:pPr>
              <a:t>‹Nr.›</a:t>
            </a:fld>
            <a:endParaRPr lang="de-DE"/>
          </a:p>
        </p:txBody>
      </p:sp>
    </p:spTree>
    <p:extLst>
      <p:ext uri="{BB962C8B-B14F-4D97-AF65-F5344CB8AC3E}">
        <p14:creationId xmlns:p14="http://schemas.microsoft.com/office/powerpoint/2010/main" val="695898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a:prstGeom prst="rect">
            <a:avLst/>
          </a:prstGeom>
        </p:spPr>
        <p:txBody>
          <a:bodyPr anchor="b"/>
          <a:lstStyle>
            <a:lvl1pPr algn="l">
              <a:defRPr sz="2000" b="1"/>
            </a:lvl1pPr>
          </a:lstStyle>
          <a:p>
            <a:r>
              <a:rPr lang="de-DE"/>
              <a:t>Titelmasterformat durch Klicken bearbeiten</a:t>
            </a:r>
            <a:endParaRPr lang="de-AT"/>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AT"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de-DE"/>
          </a:p>
        </p:txBody>
      </p:sp>
      <p:sp>
        <p:nvSpPr>
          <p:cNvPr id="6"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de-DE"/>
          </a:p>
        </p:txBody>
      </p:sp>
      <p:sp>
        <p:nvSpPr>
          <p:cNvPr id="7"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88A97CAA-BE1F-4EA8-B73D-56163DDC7F23}" type="slidenum">
              <a:rPr lang="de-DE"/>
              <a:pPr>
                <a:defRPr/>
              </a:pPr>
              <a:t>‹Nr.›</a:t>
            </a:fld>
            <a:endParaRPr lang="de-DE"/>
          </a:p>
        </p:txBody>
      </p:sp>
    </p:spTree>
    <p:extLst>
      <p:ext uri="{BB962C8B-B14F-4D97-AF65-F5344CB8AC3E}">
        <p14:creationId xmlns:p14="http://schemas.microsoft.com/office/powerpoint/2010/main" val="30365243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r="-1000"/>
          </a:stretch>
        </a:blipFill>
        <a:effectLst/>
      </p:bgPr>
    </p:bg>
    <p:spTree>
      <p:nvGrpSpPr>
        <p:cNvPr id="1" name=""/>
        <p:cNvGrpSpPr/>
        <p:nvPr/>
      </p:nvGrpSpPr>
      <p:grpSpPr>
        <a:xfrm>
          <a:off x="0" y="0"/>
          <a:ext cx="0" cy="0"/>
          <a:chOff x="0" y="0"/>
          <a:chExt cx="0" cy="0"/>
        </a:xfrm>
      </p:grpSpPr>
      <p:sp>
        <p:nvSpPr>
          <p:cNvPr id="1026" name="Rectangle 12"/>
          <p:cNvSpPr>
            <a:spLocks noChangeArrowheads="1"/>
          </p:cNvSpPr>
          <p:nvPr userDrawn="1"/>
        </p:nvSpPr>
        <p:spPr bwMode="auto">
          <a:xfrm>
            <a:off x="0" y="6597650"/>
            <a:ext cx="9144000" cy="260350"/>
          </a:xfrm>
          <a:prstGeom prst="rect">
            <a:avLst/>
          </a:prstGeom>
          <a:solidFill>
            <a:srgbClr val="CFD6A8"/>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algn="ctr" eaLnBrk="1" hangingPunct="1"/>
            <a:r>
              <a:rPr lang="de-DE" altLang="de-DE" sz="1000" b="0">
                <a:solidFill>
                  <a:srgbClr val="333333"/>
                </a:solidFill>
              </a:rPr>
              <a:t> © Österreichischer Bundesverlag Schulbuch GmbH &amp; Co. KG, Wien 2012</a:t>
            </a:r>
          </a:p>
        </p:txBody>
      </p:sp>
      <p:sp>
        <p:nvSpPr>
          <p:cNvPr id="1027" name="Rectangle 7"/>
          <p:cNvSpPr>
            <a:spLocks noChangeArrowheads="1"/>
          </p:cNvSpPr>
          <p:nvPr userDrawn="1"/>
        </p:nvSpPr>
        <p:spPr bwMode="auto">
          <a:xfrm>
            <a:off x="0" y="0"/>
            <a:ext cx="9144000" cy="765175"/>
          </a:xfrm>
          <a:prstGeom prst="rect">
            <a:avLst/>
          </a:prstGeom>
          <a:solidFill>
            <a:srgbClr val="A5B75E"/>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endParaRPr lang="de-AT" altLang="de-DE"/>
          </a:p>
        </p:txBody>
      </p:sp>
      <p:sp>
        <p:nvSpPr>
          <p:cNvPr id="1028" name="Rectangle 3"/>
          <p:cNvSpPr>
            <a:spLocks noGrp="1" noChangeArrowheads="1"/>
          </p:cNvSpPr>
          <p:nvPr>
            <p:ph type="body" idx="1"/>
          </p:nvPr>
        </p:nvSpPr>
        <p:spPr bwMode="auto">
          <a:xfrm>
            <a:off x="395288" y="1700213"/>
            <a:ext cx="8280400" cy="266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Das ist Text 1</a:t>
            </a:r>
          </a:p>
          <a:p>
            <a:pPr lvl="1"/>
            <a:r>
              <a:rPr lang="de-DE" altLang="de-DE"/>
              <a:t>Ebene 2 kleiner</a:t>
            </a:r>
          </a:p>
          <a:p>
            <a:pPr lvl="2"/>
            <a:r>
              <a:rPr lang="de-DE" altLang="de-DE"/>
              <a:t>Noch kleiner</a:t>
            </a:r>
          </a:p>
          <a:p>
            <a:pPr lvl="3"/>
            <a:r>
              <a:rPr lang="de-DE" altLang="de-DE"/>
              <a:t>Vierte Ebene</a:t>
            </a:r>
          </a:p>
          <a:p>
            <a:pPr lvl="4"/>
            <a:r>
              <a:rPr lang="de-AT" altLang="de-DE"/>
              <a:t>Fünfte Ebene</a:t>
            </a:r>
            <a:endParaRPr lang="de-DE" altLang="de-DE"/>
          </a:p>
        </p:txBody>
      </p:sp>
      <p:sp>
        <p:nvSpPr>
          <p:cNvPr id="1029" name="Rectangle 9"/>
          <p:cNvSpPr>
            <a:spLocks noChangeArrowheads="1"/>
          </p:cNvSpPr>
          <p:nvPr userDrawn="1"/>
        </p:nvSpPr>
        <p:spPr bwMode="auto">
          <a:xfrm>
            <a:off x="2700338" y="765175"/>
            <a:ext cx="7207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endParaRPr lang="de-AT" altLang="de-DE"/>
          </a:p>
        </p:txBody>
      </p:sp>
      <p:sp>
        <p:nvSpPr>
          <p:cNvPr id="1030" name="Line 14"/>
          <p:cNvSpPr>
            <a:spLocks noChangeShapeType="1"/>
          </p:cNvSpPr>
          <p:nvPr userDrawn="1"/>
        </p:nvSpPr>
        <p:spPr bwMode="auto">
          <a:xfrm>
            <a:off x="-34925" y="765175"/>
            <a:ext cx="9178925" cy="0"/>
          </a:xfrm>
          <a:prstGeom prst="line">
            <a:avLst/>
          </a:prstGeom>
          <a:noFill/>
          <a:ln w="41275">
            <a:solidFill>
              <a:srgbClr val="CFD6A8"/>
            </a:solidFill>
            <a:round/>
            <a:headEnd/>
            <a:tailEnd/>
          </a:ln>
          <a:extLst>
            <a:ext uri="{909E8E84-426E-40DD-AFC4-6F175D3DCCD1}">
              <a14:hiddenFill xmlns:a14="http://schemas.microsoft.com/office/drawing/2010/main">
                <a:noFill/>
              </a14:hiddenFill>
            </a:ext>
          </a:extLst>
        </p:spPr>
        <p:txBody>
          <a:bodyPr anchor="ctr"/>
          <a:lstStyle/>
          <a:p>
            <a:endParaRPr lang="de-AT"/>
          </a:p>
        </p:txBody>
      </p:sp>
      <p:pic>
        <p:nvPicPr>
          <p:cNvPr id="1031" name="Picture 19" descr="logo_oebv_weiss_bausteine2"/>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8172450" y="120650"/>
            <a:ext cx="8032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21" descr="bausteine2_schriftzug_weiss"/>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277813" y="166688"/>
            <a:ext cx="235902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rtl="0" eaLnBrk="0" fontAlgn="base" hangingPunct="0">
        <a:spcBef>
          <a:spcPct val="0"/>
        </a:spcBef>
        <a:spcAft>
          <a:spcPct val="0"/>
        </a:spcAft>
        <a:defRPr sz="4400" b="1">
          <a:solidFill>
            <a:schemeClr val="bg1"/>
          </a:solidFill>
          <a:latin typeface="+mj-lt"/>
          <a:ea typeface="+mj-ea"/>
          <a:cs typeface="+mj-cs"/>
        </a:defRPr>
      </a:lvl1pPr>
      <a:lvl2pPr algn="l" rtl="0" eaLnBrk="0" fontAlgn="base" hangingPunct="0">
        <a:spcBef>
          <a:spcPct val="0"/>
        </a:spcBef>
        <a:spcAft>
          <a:spcPct val="0"/>
        </a:spcAft>
        <a:defRPr sz="4400" b="1">
          <a:solidFill>
            <a:schemeClr val="bg1"/>
          </a:solidFill>
          <a:latin typeface="Syntax LT Std" pitchFamily="34" charset="0"/>
        </a:defRPr>
      </a:lvl2pPr>
      <a:lvl3pPr algn="l" rtl="0" eaLnBrk="0" fontAlgn="base" hangingPunct="0">
        <a:spcBef>
          <a:spcPct val="0"/>
        </a:spcBef>
        <a:spcAft>
          <a:spcPct val="0"/>
        </a:spcAft>
        <a:defRPr sz="4400" b="1">
          <a:solidFill>
            <a:schemeClr val="bg1"/>
          </a:solidFill>
          <a:latin typeface="Syntax LT Std" pitchFamily="34" charset="0"/>
        </a:defRPr>
      </a:lvl3pPr>
      <a:lvl4pPr algn="l" rtl="0" eaLnBrk="0" fontAlgn="base" hangingPunct="0">
        <a:spcBef>
          <a:spcPct val="0"/>
        </a:spcBef>
        <a:spcAft>
          <a:spcPct val="0"/>
        </a:spcAft>
        <a:defRPr sz="4400" b="1">
          <a:solidFill>
            <a:schemeClr val="bg1"/>
          </a:solidFill>
          <a:latin typeface="Syntax LT Std" pitchFamily="34" charset="0"/>
        </a:defRPr>
      </a:lvl4pPr>
      <a:lvl5pPr algn="l" rtl="0" eaLnBrk="0" fontAlgn="base" hangingPunct="0">
        <a:spcBef>
          <a:spcPct val="0"/>
        </a:spcBef>
        <a:spcAft>
          <a:spcPct val="0"/>
        </a:spcAft>
        <a:defRPr sz="4400" b="1">
          <a:solidFill>
            <a:schemeClr val="bg1"/>
          </a:solidFill>
          <a:latin typeface="Syntax LT Std" pitchFamily="34" charset="0"/>
        </a:defRPr>
      </a:lvl5pPr>
      <a:lvl6pPr marL="457200" algn="l" rtl="0" fontAlgn="base">
        <a:spcBef>
          <a:spcPct val="0"/>
        </a:spcBef>
        <a:spcAft>
          <a:spcPct val="0"/>
        </a:spcAft>
        <a:defRPr sz="4400" b="1">
          <a:solidFill>
            <a:schemeClr val="bg1"/>
          </a:solidFill>
          <a:latin typeface="Syntax LT Std" pitchFamily="34" charset="0"/>
        </a:defRPr>
      </a:lvl6pPr>
      <a:lvl7pPr marL="914400" algn="l" rtl="0" fontAlgn="base">
        <a:spcBef>
          <a:spcPct val="0"/>
        </a:spcBef>
        <a:spcAft>
          <a:spcPct val="0"/>
        </a:spcAft>
        <a:defRPr sz="4400" b="1">
          <a:solidFill>
            <a:schemeClr val="bg1"/>
          </a:solidFill>
          <a:latin typeface="Syntax LT Std" pitchFamily="34" charset="0"/>
        </a:defRPr>
      </a:lvl7pPr>
      <a:lvl8pPr marL="1371600" algn="l" rtl="0" fontAlgn="base">
        <a:spcBef>
          <a:spcPct val="0"/>
        </a:spcBef>
        <a:spcAft>
          <a:spcPct val="0"/>
        </a:spcAft>
        <a:defRPr sz="4400" b="1">
          <a:solidFill>
            <a:schemeClr val="bg1"/>
          </a:solidFill>
          <a:latin typeface="Syntax LT Std" pitchFamily="34" charset="0"/>
        </a:defRPr>
      </a:lvl8pPr>
      <a:lvl9pPr marL="1828800" algn="l" rtl="0" fontAlgn="base">
        <a:spcBef>
          <a:spcPct val="0"/>
        </a:spcBef>
        <a:spcAft>
          <a:spcPct val="0"/>
        </a:spcAft>
        <a:defRPr sz="4400" b="1">
          <a:solidFill>
            <a:schemeClr val="bg1"/>
          </a:solidFill>
          <a:latin typeface="Syntax LT Std"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1200">
          <a:solidFill>
            <a:srgbClr val="000000"/>
          </a:solidFill>
          <a:latin typeface="Arial" charset="0"/>
          <a:ea typeface="Times New Roman" pitchFamily="18" charset="0"/>
          <a:cs typeface="Arial" charset="0"/>
        </a:defRPr>
      </a:lvl2pPr>
      <a:lvl3pPr marL="1143000" indent="-228600" algn="l" rtl="0" eaLnBrk="0" fontAlgn="base" hangingPunct="0">
        <a:spcBef>
          <a:spcPct val="20000"/>
        </a:spcBef>
        <a:spcAft>
          <a:spcPct val="0"/>
        </a:spcAft>
        <a:buChar char="•"/>
        <a:defRPr sz="2400">
          <a:solidFill>
            <a:schemeClr val="tx1"/>
          </a:solidFill>
          <a:latin typeface="+mn-lt"/>
          <a:cs typeface="Times New Roman" pitchFamily="18" charset="0"/>
        </a:defRPr>
      </a:lvl3pPr>
      <a:lvl4pPr marL="1600200" indent="-228600" algn="l" rtl="0" eaLnBrk="0" fontAlgn="base" hangingPunct="0">
        <a:spcBef>
          <a:spcPct val="20000"/>
        </a:spcBef>
        <a:spcAft>
          <a:spcPct val="0"/>
        </a:spcAft>
        <a:buChar char="–"/>
        <a:defRPr sz="2000">
          <a:solidFill>
            <a:schemeClr val="tx1"/>
          </a:solidFill>
          <a:latin typeface="+mn-lt"/>
          <a:cs typeface="Times New Roman" pitchFamily="18" charset="0"/>
        </a:defRPr>
      </a:lvl4pPr>
      <a:lvl5pPr marL="2057400" indent="-228600" algn="l" rtl="0" eaLnBrk="0" fontAlgn="base" hangingPunct="0">
        <a:spcBef>
          <a:spcPct val="20000"/>
        </a:spcBef>
        <a:spcAft>
          <a:spcPct val="0"/>
        </a:spcAft>
        <a:buChar char="»"/>
        <a:defRPr sz="1200">
          <a:solidFill>
            <a:srgbClr val="000000"/>
          </a:solidFill>
          <a:latin typeface="Arial" charset="0"/>
          <a:ea typeface="Times New Roman" pitchFamily="18" charset="0"/>
          <a:cs typeface="Arial" charset="0"/>
        </a:defRPr>
      </a:lvl5pPr>
      <a:lvl6pPr marL="2514600" indent="-228600" algn="l" rtl="0" fontAlgn="base">
        <a:spcBef>
          <a:spcPct val="20000"/>
        </a:spcBef>
        <a:spcAft>
          <a:spcPct val="0"/>
        </a:spcAft>
        <a:buChar char="»"/>
        <a:defRPr sz="1200">
          <a:solidFill>
            <a:srgbClr val="000000"/>
          </a:solidFill>
          <a:latin typeface="Arial" charset="0"/>
          <a:ea typeface="Times New Roman" pitchFamily="18" charset="0"/>
          <a:cs typeface="Arial" charset="0"/>
        </a:defRPr>
      </a:lvl6pPr>
      <a:lvl7pPr marL="2971800" indent="-228600" algn="l" rtl="0" fontAlgn="base">
        <a:spcBef>
          <a:spcPct val="20000"/>
        </a:spcBef>
        <a:spcAft>
          <a:spcPct val="0"/>
        </a:spcAft>
        <a:buChar char="»"/>
        <a:defRPr sz="1200">
          <a:solidFill>
            <a:srgbClr val="000000"/>
          </a:solidFill>
          <a:latin typeface="Arial" charset="0"/>
          <a:ea typeface="Times New Roman" pitchFamily="18" charset="0"/>
          <a:cs typeface="Arial" charset="0"/>
        </a:defRPr>
      </a:lvl7pPr>
      <a:lvl8pPr marL="3429000" indent="-228600" algn="l" rtl="0" fontAlgn="base">
        <a:spcBef>
          <a:spcPct val="20000"/>
        </a:spcBef>
        <a:spcAft>
          <a:spcPct val="0"/>
        </a:spcAft>
        <a:buChar char="»"/>
        <a:defRPr sz="1200">
          <a:solidFill>
            <a:srgbClr val="000000"/>
          </a:solidFill>
          <a:latin typeface="Arial" charset="0"/>
          <a:ea typeface="Times New Roman" pitchFamily="18" charset="0"/>
          <a:cs typeface="Arial" charset="0"/>
        </a:defRPr>
      </a:lvl8pPr>
      <a:lvl9pPr marL="3886200" indent="-228600" algn="l" rtl="0" fontAlgn="base">
        <a:spcBef>
          <a:spcPct val="20000"/>
        </a:spcBef>
        <a:spcAft>
          <a:spcPct val="0"/>
        </a:spcAft>
        <a:buChar char="»"/>
        <a:defRPr sz="1200">
          <a:solidFill>
            <a:srgbClr val="000000"/>
          </a:solidFill>
          <a:latin typeface="Arial" charset="0"/>
          <a:ea typeface="Times New Roman" pitchFamily="18" charset="0"/>
          <a:cs typeface="Arial" charset="0"/>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4" name="Text Box 10"/>
          <p:cNvSpPr txBox="1">
            <a:spLocks noChangeArrowheads="1"/>
          </p:cNvSpPr>
          <p:nvPr/>
        </p:nvSpPr>
        <p:spPr bwMode="auto">
          <a:xfrm>
            <a:off x="1385800" y="2459504"/>
            <a:ext cx="6372399"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algn="ctr" eaLnBrk="1" hangingPunct="1">
              <a:spcBef>
                <a:spcPct val="50000"/>
              </a:spcBef>
            </a:pPr>
            <a:r>
              <a:rPr lang="de-DE" altLang="de-DE" sz="6000" dirty="0">
                <a:solidFill>
                  <a:srgbClr val="333333"/>
                </a:solidFill>
              </a:rPr>
              <a:t>Ein Spaziergang durch das alte Rom</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1FF8F18E-591E-DC36-885F-19F2F8FE9665}"/>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Das Pantheon ist heute eine Kirche. Zur Zeit der Antike war es vermutlich ein Heiligtum für alle Götter. Die Kuppel des Gebäudes galt mehr als 1 500 Jahre als größte der Welt. Sie hat einen Durchmesser von ungefähr 44 Metern.</a:t>
            </a:r>
          </a:p>
        </p:txBody>
      </p:sp>
      <p:pic>
        <p:nvPicPr>
          <p:cNvPr id="5" name="Grafik 4" descr="Ein Bild, das Gebäude, Himmel, draußen, Ziegelstein enthält.&#10;&#10;Automatisch generierte Beschreibung">
            <a:extLst>
              <a:ext uri="{FF2B5EF4-FFF2-40B4-BE49-F238E27FC236}">
                <a16:creationId xmlns:a16="http://schemas.microsoft.com/office/drawing/2014/main" id="{6635BB11-C9C5-203B-F97E-3E86B23E573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3936"/>
          <a:stretch/>
        </p:blipFill>
        <p:spPr>
          <a:xfrm>
            <a:off x="516376" y="620690"/>
            <a:ext cx="8123800" cy="5202698"/>
          </a:xfrm>
          <a:prstGeom prst="rect">
            <a:avLst/>
          </a:prstGeom>
        </p:spPr>
      </p:pic>
    </p:spTree>
    <p:extLst>
      <p:ext uri="{BB962C8B-B14F-4D97-AF65-F5344CB8AC3E}">
        <p14:creationId xmlns:p14="http://schemas.microsoft.com/office/powerpoint/2010/main" val="37741544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1FF8F18E-591E-DC36-885F-19F2F8FE9665}"/>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Für Kaiser Hadrian wurde, noch während er lebte, ein großes Grabmal errichtet. Im Mittelalter ließen es Päpste zu einer Festung umbauen. Papst Gregor I. soll im Jahr 590 nach Christus über dem Gebäude einen Engel gesehen haben, der das Ende der Pest ankündigte. Daher kommt der Name „Engelsburg“. </a:t>
            </a:r>
          </a:p>
        </p:txBody>
      </p:sp>
      <p:pic>
        <p:nvPicPr>
          <p:cNvPr id="5" name="Grafik 4" descr="Ein Bild, das Himmel, draußen, Gebäude, alt enthält.&#10;&#10;Automatisch generierte Beschreibung">
            <a:extLst>
              <a:ext uri="{FF2B5EF4-FFF2-40B4-BE49-F238E27FC236}">
                <a16:creationId xmlns:a16="http://schemas.microsoft.com/office/drawing/2014/main" id="{99F9B41B-5AEC-52AC-7D8F-56763E1C046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1687" b="4270"/>
          <a:stretch/>
        </p:blipFill>
        <p:spPr>
          <a:xfrm>
            <a:off x="516376" y="620687"/>
            <a:ext cx="8123800" cy="5202699"/>
          </a:xfrm>
          <a:prstGeom prst="rect">
            <a:avLst/>
          </a:prstGeom>
        </p:spPr>
      </p:pic>
    </p:spTree>
    <p:extLst>
      <p:ext uri="{BB962C8B-B14F-4D97-AF65-F5344CB8AC3E}">
        <p14:creationId xmlns:p14="http://schemas.microsoft.com/office/powerpoint/2010/main" val="4652029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1FF8F18E-591E-DC36-885F-19F2F8FE9665}"/>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257 nach Christus wurde Christinnen und Christen verboten, ihre Toten auf Friedhöfen zu begraben. Deshalb legten </a:t>
            </a:r>
            <a:r>
              <a:rPr lang="de-DE" altLang="de-DE" sz="1400">
                <a:solidFill>
                  <a:srgbClr val="333333"/>
                </a:solidFill>
              </a:rPr>
              <a:t>sie unterirdische </a:t>
            </a:r>
            <a:r>
              <a:rPr lang="de-DE" altLang="de-DE" sz="1400" dirty="0">
                <a:solidFill>
                  <a:srgbClr val="333333"/>
                </a:solidFill>
              </a:rPr>
              <a:t>Grabkammern an. Diese nennt man Katakomben. Eingewickelt in ein Leichentuch wurden die Toten in Nischen im Gestein bestattet. Anschließend verschloss man diese mit Ziegeln oder Stein.</a:t>
            </a:r>
          </a:p>
        </p:txBody>
      </p:sp>
      <p:pic>
        <p:nvPicPr>
          <p:cNvPr id="7" name="Grafik 6">
            <a:extLst>
              <a:ext uri="{FF2B5EF4-FFF2-40B4-BE49-F238E27FC236}">
                <a16:creationId xmlns:a16="http://schemas.microsoft.com/office/drawing/2014/main" id="{08F4FA99-D0DD-F97A-12F0-AD0027E5574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4643"/>
          <a:stretch/>
        </p:blipFill>
        <p:spPr>
          <a:xfrm>
            <a:off x="522678" y="620690"/>
            <a:ext cx="8117498" cy="5202698"/>
          </a:xfrm>
          <a:prstGeom prst="rect">
            <a:avLst/>
          </a:prstGeom>
        </p:spPr>
      </p:pic>
    </p:spTree>
    <p:extLst>
      <p:ext uri="{BB962C8B-B14F-4D97-AF65-F5344CB8AC3E}">
        <p14:creationId xmlns:p14="http://schemas.microsoft.com/office/powerpoint/2010/main" val="10694130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6" name="Rectangle 6"/>
          <p:cNvSpPr>
            <a:spLocks noChangeArrowheads="1"/>
          </p:cNvSpPr>
          <p:nvPr/>
        </p:nvSpPr>
        <p:spPr bwMode="auto">
          <a:xfrm>
            <a:off x="468313" y="981075"/>
            <a:ext cx="3744912" cy="47529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lnSpc>
                <a:spcPts val="1600"/>
              </a:lnSpc>
              <a:spcBef>
                <a:spcPts val="600"/>
              </a:spcBef>
            </a:pPr>
            <a:br>
              <a:rPr lang="de-DE" altLang="de-DE" sz="1100" dirty="0">
                <a:solidFill>
                  <a:schemeClr val="tx1"/>
                </a:solidFill>
              </a:rPr>
            </a:br>
            <a:r>
              <a:rPr lang="de-DE" altLang="de-DE" sz="1100" dirty="0">
                <a:solidFill>
                  <a:schemeClr val="tx1"/>
                </a:solidFill>
                <a:latin typeface="Arial" charset="0"/>
                <a:cs typeface="Arial" charset="0"/>
              </a:rPr>
              <a:t>Hinweise zum Einsatz</a:t>
            </a:r>
          </a:p>
          <a:p>
            <a:pPr eaLnBrk="1" hangingPunct="1">
              <a:lnSpc>
                <a:spcPts val="1600"/>
              </a:lnSpc>
              <a:spcBef>
                <a:spcPts val="600"/>
              </a:spcBef>
              <a:buClr>
                <a:schemeClr val="tx1"/>
              </a:buClr>
            </a:pPr>
            <a:r>
              <a:rPr lang="de-DE" altLang="de-DE" sz="1100" b="0" dirty="0">
                <a:solidFill>
                  <a:schemeClr val="tx1"/>
                </a:solidFill>
                <a:latin typeface="Arial" charset="0"/>
                <a:cs typeface="Arial" charset="0"/>
              </a:rPr>
              <a:t>Die Bausteine-Bilderreise „Ein Spaziergang durch das alte Rom“ bietet sich als anschaulicher Einstieg zu Schulbuch Seite 42/43 an bzw. kann zur Vertiefung der Inhalte herangezogen werden.</a:t>
            </a:r>
            <a:br>
              <a:rPr lang="de-DE" altLang="de-DE" sz="1100" b="0" dirty="0">
                <a:solidFill>
                  <a:schemeClr val="tx1"/>
                </a:solidFill>
                <a:latin typeface="Arial" charset="0"/>
                <a:cs typeface="Arial" charset="0"/>
              </a:rPr>
            </a:br>
            <a:endParaRPr lang="de-DE" altLang="de-DE" sz="1200" b="0" dirty="0">
              <a:solidFill>
                <a:schemeClr val="tx1"/>
              </a:solidFill>
              <a:latin typeface="Arial" charset="0"/>
              <a:cs typeface="Arial" charset="0"/>
            </a:endParaRPr>
          </a:p>
          <a:p>
            <a:pPr eaLnBrk="1" hangingPunct="1">
              <a:lnSpc>
                <a:spcPts val="1600"/>
              </a:lnSpc>
              <a:spcBef>
                <a:spcPts val="600"/>
              </a:spcBef>
              <a:buClr>
                <a:schemeClr val="hlink"/>
              </a:buClr>
            </a:pPr>
            <a:endParaRPr lang="de-DE" altLang="de-DE" sz="1200" b="0" dirty="0">
              <a:solidFill>
                <a:schemeClr val="tx1"/>
              </a:solidFill>
              <a:latin typeface="Arial" charset="0"/>
              <a:cs typeface="Arial" charset="0"/>
            </a:endParaRPr>
          </a:p>
          <a:p>
            <a:pPr eaLnBrk="1" hangingPunct="1">
              <a:lnSpc>
                <a:spcPts val="1600"/>
              </a:lnSpc>
              <a:spcBef>
                <a:spcPts val="600"/>
              </a:spcBef>
              <a:buClr>
                <a:schemeClr val="hlink"/>
              </a:buClr>
            </a:pPr>
            <a:r>
              <a:rPr lang="de-DE" altLang="de-DE" sz="1200" b="0" dirty="0">
                <a:solidFill>
                  <a:schemeClr val="tx1"/>
                </a:solidFill>
                <a:latin typeface="Arial" charset="0"/>
                <a:cs typeface="Arial" charset="0"/>
              </a:rPr>
              <a:t>Wir wünschen Ihnen einen erfolgreichen Unterricht!</a:t>
            </a:r>
          </a:p>
        </p:txBody>
      </p:sp>
      <p:sp>
        <p:nvSpPr>
          <p:cNvPr id="21507" name="Rectangle 6"/>
          <p:cNvSpPr>
            <a:spLocks noChangeArrowheads="1"/>
          </p:cNvSpPr>
          <p:nvPr/>
        </p:nvSpPr>
        <p:spPr bwMode="auto">
          <a:xfrm>
            <a:off x="4284663" y="981075"/>
            <a:ext cx="4465637" cy="52578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lnSpc>
                <a:spcPct val="80000"/>
              </a:lnSpc>
              <a:spcBef>
                <a:spcPct val="20000"/>
              </a:spcBef>
              <a:buClr>
                <a:schemeClr val="hlink"/>
              </a:buClr>
              <a:buFont typeface="Wingdings" pitchFamily="2" charset="2"/>
              <a:buNone/>
            </a:pPr>
            <a:r>
              <a:rPr lang="de-DE" altLang="de-DE" sz="1200" dirty="0"/>
              <a:t> </a:t>
            </a:r>
          </a:p>
          <a:p>
            <a:pPr eaLnBrk="1" hangingPunct="1"/>
            <a:r>
              <a:rPr lang="de-DE" altLang="de-DE" sz="1200" dirty="0">
                <a:solidFill>
                  <a:schemeClr val="tx1"/>
                </a:solidFill>
              </a:rPr>
              <a:t>Impressum</a:t>
            </a:r>
          </a:p>
          <a:p>
            <a:pPr eaLnBrk="1" hangingPunct="1"/>
            <a:r>
              <a:rPr lang="de-DE" altLang="de-DE" sz="1200" b="0" dirty="0">
                <a:solidFill>
                  <a:schemeClr val="tx1"/>
                </a:solidFill>
                <a:cs typeface="Arial" charset="0"/>
              </a:rPr>
              <a:t>© Österreichischer Bundesverlag Schulbuch GmbH &amp; Co. KG, Wien 2024</a:t>
            </a:r>
            <a:br>
              <a:rPr lang="de-DE" altLang="de-DE" sz="1200" b="0" dirty="0">
                <a:solidFill>
                  <a:schemeClr val="tx1"/>
                </a:solidFill>
                <a:cs typeface="Arial" charset="0"/>
              </a:rPr>
            </a:br>
            <a:br>
              <a:rPr lang="de-DE" altLang="de-DE" sz="1200" b="0" dirty="0">
                <a:solidFill>
                  <a:schemeClr val="tx1"/>
                </a:solidFill>
                <a:cs typeface="Arial" charset="0"/>
              </a:rPr>
            </a:br>
            <a:r>
              <a:rPr lang="de-DE" altLang="de-DE" sz="1200" b="0" dirty="0">
                <a:solidFill>
                  <a:schemeClr val="tx1"/>
                </a:solidFill>
                <a:cs typeface="Arial" charset="0"/>
              </a:rPr>
              <a:t>Autor: Johannes Fuchsberger, Bürmoos</a:t>
            </a:r>
          </a:p>
          <a:p>
            <a:pPr eaLnBrk="1" hangingPunct="1"/>
            <a:endParaRPr lang="de-DE" altLang="de-DE" sz="1200" b="0" dirty="0">
              <a:solidFill>
                <a:schemeClr val="tx1"/>
              </a:solidFill>
              <a:cs typeface="Arial" charset="0"/>
            </a:endParaRPr>
          </a:p>
          <a:p>
            <a:pPr eaLnBrk="1" hangingPunct="1"/>
            <a:r>
              <a:rPr lang="de-DE" altLang="de-DE" sz="1200" b="0" dirty="0">
                <a:solidFill>
                  <a:schemeClr val="tx1"/>
                </a:solidFill>
              </a:rPr>
              <a:t>Fotos: Folie 2: </a:t>
            </a:r>
            <a:r>
              <a:rPr lang="de-DE" altLang="de-DE" sz="1200" b="0" dirty="0" err="1">
                <a:solidFill>
                  <a:schemeClr val="tx1"/>
                </a:solidFill>
              </a:rPr>
              <a:t>nycshooter</a:t>
            </a:r>
            <a:r>
              <a:rPr lang="de-DE" altLang="de-DE" sz="1200" b="0" dirty="0">
                <a:solidFill>
                  <a:schemeClr val="tx1"/>
                </a:solidFill>
              </a:rPr>
              <a:t> / iStockphoto.com; Folie 3: johny007pan / iStockphoto.com; Folie 4: </a:t>
            </a:r>
            <a:r>
              <a:rPr lang="de-DE" altLang="de-DE" sz="1200" b="0" dirty="0" err="1">
                <a:solidFill>
                  <a:schemeClr val="tx1"/>
                </a:solidFill>
              </a:rPr>
              <a:t>Eloi_Omella</a:t>
            </a:r>
            <a:r>
              <a:rPr lang="de-DE" altLang="de-DE" sz="1200" b="0" dirty="0">
                <a:solidFill>
                  <a:schemeClr val="tx1"/>
                </a:solidFill>
              </a:rPr>
              <a:t>/ iStockphoto.com; Folie 5: </a:t>
            </a:r>
            <a:r>
              <a:rPr lang="de-DE" altLang="de-DE" sz="1200" b="0" dirty="0" err="1">
                <a:solidFill>
                  <a:schemeClr val="tx1"/>
                </a:solidFill>
              </a:rPr>
              <a:t>Fortgens</a:t>
            </a:r>
            <a:r>
              <a:rPr lang="de-DE" altLang="de-DE" sz="1200" b="0" dirty="0">
                <a:solidFill>
                  <a:schemeClr val="tx1"/>
                </a:solidFill>
              </a:rPr>
              <a:t> </a:t>
            </a:r>
            <a:r>
              <a:rPr lang="de-DE" altLang="de-DE" sz="1200" b="0" dirty="0" err="1">
                <a:solidFill>
                  <a:schemeClr val="tx1"/>
                </a:solidFill>
              </a:rPr>
              <a:t>Photography</a:t>
            </a:r>
            <a:r>
              <a:rPr lang="de-DE" altLang="de-DE" sz="1200" b="0" dirty="0">
                <a:solidFill>
                  <a:schemeClr val="tx1"/>
                </a:solidFill>
              </a:rPr>
              <a:t> / iStockphoto.com; Folie 6: piola666/ iStockphoto.com; Folie 7: </a:t>
            </a:r>
            <a:r>
              <a:rPr lang="de-DE" altLang="de-DE" sz="1200" b="0" dirty="0" err="1">
                <a:solidFill>
                  <a:schemeClr val="tx1"/>
                </a:solidFill>
              </a:rPr>
              <a:t>lucamato</a:t>
            </a:r>
            <a:r>
              <a:rPr lang="de-DE" altLang="de-DE" sz="1200" b="0" dirty="0">
                <a:solidFill>
                  <a:schemeClr val="tx1"/>
                </a:solidFill>
              </a:rPr>
              <a:t> / iStockphoto.com; Folie 8: </a:t>
            </a:r>
            <a:r>
              <a:rPr lang="de-DE" altLang="de-DE" sz="1200" b="0" dirty="0" err="1">
                <a:solidFill>
                  <a:schemeClr val="tx1"/>
                </a:solidFill>
              </a:rPr>
              <a:t>trotalo</a:t>
            </a:r>
            <a:r>
              <a:rPr lang="de-DE" altLang="de-DE" sz="1200" b="0" dirty="0">
                <a:solidFill>
                  <a:schemeClr val="tx1"/>
                </a:solidFill>
              </a:rPr>
              <a:t> / iStockphoto.com; Folie 9: </a:t>
            </a:r>
            <a:r>
              <a:rPr lang="de-DE" altLang="de-DE" sz="1200" b="0" dirty="0" err="1">
                <a:solidFill>
                  <a:schemeClr val="tx1"/>
                </a:solidFill>
              </a:rPr>
              <a:t>nejdetduzen</a:t>
            </a:r>
            <a:r>
              <a:rPr lang="de-DE" altLang="de-DE" sz="1200" b="0" dirty="0">
                <a:solidFill>
                  <a:schemeClr val="tx1"/>
                </a:solidFill>
              </a:rPr>
              <a:t> / iStockphoto.com; Folie 10: </a:t>
            </a:r>
            <a:r>
              <a:rPr lang="de-DE" altLang="de-DE" sz="1200" b="0" dirty="0" err="1">
                <a:solidFill>
                  <a:schemeClr val="tx1"/>
                </a:solidFill>
              </a:rPr>
              <a:t>sborisov</a:t>
            </a:r>
            <a:r>
              <a:rPr lang="de-DE" altLang="de-DE" sz="1200" b="0" dirty="0">
                <a:solidFill>
                  <a:schemeClr val="tx1"/>
                </a:solidFill>
              </a:rPr>
              <a:t> / iStockphoto.com; Folie 11: Todis53 / iStockphoto.com; Folie 12: </a:t>
            </a:r>
            <a:r>
              <a:rPr lang="de-DE" altLang="de-DE" sz="1200" b="0" dirty="0" err="1">
                <a:solidFill>
                  <a:schemeClr val="tx1"/>
                </a:solidFill>
              </a:rPr>
              <a:t>Frankix</a:t>
            </a:r>
            <a:r>
              <a:rPr lang="de-DE" altLang="de-DE" sz="1200" b="0" dirty="0">
                <a:solidFill>
                  <a:schemeClr val="tx1"/>
                </a:solidFill>
              </a:rPr>
              <a:t> / iStockphoto.com;</a:t>
            </a:r>
          </a:p>
          <a:p>
            <a:pPr eaLnBrk="1" hangingPunct="1"/>
            <a:endParaRPr lang="de-DE" altLang="de-DE" sz="1200" b="0" dirty="0">
              <a:solidFill>
                <a:schemeClr val="tx1"/>
              </a:solidFill>
              <a:cs typeface="Arial" charset="0"/>
            </a:endParaRPr>
          </a:p>
          <a:p>
            <a:pPr eaLnBrk="1" hangingPunct="1"/>
            <a:r>
              <a:rPr lang="de-DE" altLang="de-DE" sz="1200" b="0" dirty="0">
                <a:solidFill>
                  <a:schemeClr val="tx1"/>
                </a:solidFill>
                <a:cs typeface="Arial" charset="0"/>
              </a:rPr>
              <a:t>Alle Rechte vorbehalten.</a:t>
            </a:r>
          </a:p>
          <a:p>
            <a:pPr eaLnBrk="1" hangingPunct="1"/>
            <a:endParaRPr lang="de-DE" altLang="de-DE" sz="1200" b="0" dirty="0">
              <a:solidFill>
                <a:schemeClr val="tx1"/>
              </a:solidFill>
            </a:endParaRPr>
          </a:p>
          <a:p>
            <a:pPr eaLnBrk="1" hangingPunct="1"/>
            <a:r>
              <a:rPr lang="de-DE" altLang="de-DE" sz="1200" b="0" dirty="0" err="1">
                <a:solidFill>
                  <a:schemeClr val="tx1"/>
                </a:solidFill>
              </a:rPr>
              <a:t>www.oebv.at</a:t>
            </a:r>
            <a:endParaRPr lang="de-DE" altLang="de-DE" sz="1200" b="0" dirty="0">
              <a:solidFill>
                <a:schemeClr val="tx1"/>
              </a:solidFill>
            </a:endParaRPr>
          </a:p>
          <a:p>
            <a:pPr eaLnBrk="1" hangingPunct="1"/>
            <a:endParaRPr lang="de-DE" altLang="de-DE" sz="800" b="0" dirty="0">
              <a:solidFill>
                <a:schemeClr val="tx1"/>
              </a:solidFill>
            </a:endParaRPr>
          </a:p>
          <a:p>
            <a:pPr eaLnBrk="1" hangingPunct="1"/>
            <a:r>
              <a:rPr lang="de-DE" altLang="de-DE" sz="1200" b="0" dirty="0">
                <a:solidFill>
                  <a:schemeClr val="tx1"/>
                </a:solidFill>
              </a:rPr>
              <a:t>Das Werk und seine Teile sind urheberrechtlich geschützt. Der Verlag gewährt das Recht des Einsatzes im Unterricht. Das Herauslösen, Kopieren und Bearbeiten von Daten jeder Art ist untersagt. Das Ausdrucken und Anfertigen von Kopien ist ausschließlich für den eigenen Unterrichtsgebrauch gestattet. Urhebervermerke, Seriennummern sowie sonstige der Programmidentifikation dienende Merkmale dürfen nicht entfernt oder geändert werden. Weder das Werk noch seine Teile dürfen in ein Netzwerk gestellt oder über das Internet weiter verbreitet oder veräußert werden.</a:t>
            </a:r>
          </a:p>
          <a:p>
            <a:pPr eaLnBrk="1" hangingPunct="1"/>
            <a:endParaRPr lang="de-DE" altLang="de-DE" sz="800" b="0" dirty="0">
              <a:solidFill>
                <a:schemeClr val="tx1"/>
              </a:solidFill>
            </a:endParaRPr>
          </a:p>
          <a:p>
            <a:pPr eaLnBrk="1" hangingPunct="1"/>
            <a:r>
              <a:rPr lang="de-DE" altLang="de-DE" sz="1200" b="0" dirty="0">
                <a:solidFill>
                  <a:schemeClr val="tx1"/>
                </a:solidFill>
              </a:rPr>
              <a:t>Jede Nutzung in anderen als den genannten Fällen bedarf der vorherigen schriftlichen Einwilligung des Verlages.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1FF8F18E-591E-DC36-885F-19F2F8FE9665}"/>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Das Zentrum der Macht in Rom war das Forum Romanum. Hier standen mehrere Tempel, das Senatsgebäude, eine Rednertribüne, Basiliken (= Markthallen) und das Gefängnis. Das Foto zeigt die Überreste des Tempels des Saturns sowie ganz rechts die Überreste des Tempels des Vespasian und des Titus.</a:t>
            </a:r>
          </a:p>
        </p:txBody>
      </p:sp>
      <p:sp>
        <p:nvSpPr>
          <p:cNvPr id="8" name="Rechteck 7">
            <a:extLst>
              <a:ext uri="{FF2B5EF4-FFF2-40B4-BE49-F238E27FC236}">
                <a16:creationId xmlns:a16="http://schemas.microsoft.com/office/drawing/2014/main" id="{25BAC1ED-F08F-3FB7-F1E5-8367DE6A520B}"/>
              </a:ext>
            </a:extLst>
          </p:cNvPr>
          <p:cNvSpPr/>
          <p:nvPr/>
        </p:nvSpPr>
        <p:spPr>
          <a:xfrm>
            <a:off x="2506336" y="3429000"/>
            <a:ext cx="346570" cy="477054"/>
          </a:xfrm>
          <a:prstGeom prst="rect">
            <a:avLst/>
          </a:prstGeom>
          <a:noFill/>
        </p:spPr>
        <p:txBody>
          <a:bodyPr wrap="none" lIns="91440" tIns="45720" rIns="91440" bIns="45720">
            <a:spAutoFit/>
          </a:bodyPr>
          <a:lstStyle/>
          <a:p>
            <a:pPr algn="ctr"/>
            <a:r>
              <a:rPr lang="de-DE" sz="2500" b="0" cap="none" spc="0" dirty="0">
                <a:ln w="0"/>
              </a:rPr>
              <a:t>1</a:t>
            </a:r>
          </a:p>
        </p:txBody>
      </p:sp>
      <p:sp>
        <p:nvSpPr>
          <p:cNvPr id="9" name="Rechteck 8">
            <a:extLst>
              <a:ext uri="{FF2B5EF4-FFF2-40B4-BE49-F238E27FC236}">
                <a16:creationId xmlns:a16="http://schemas.microsoft.com/office/drawing/2014/main" id="{203EE86A-1321-0752-76E0-7B987492E583}"/>
              </a:ext>
            </a:extLst>
          </p:cNvPr>
          <p:cNvSpPr/>
          <p:nvPr/>
        </p:nvSpPr>
        <p:spPr>
          <a:xfrm>
            <a:off x="6117811" y="3414839"/>
            <a:ext cx="346570" cy="477054"/>
          </a:xfrm>
          <a:prstGeom prst="rect">
            <a:avLst/>
          </a:prstGeom>
          <a:noFill/>
        </p:spPr>
        <p:txBody>
          <a:bodyPr wrap="none" lIns="91440" tIns="45720" rIns="91440" bIns="45720">
            <a:spAutoFit/>
          </a:bodyPr>
          <a:lstStyle/>
          <a:p>
            <a:pPr algn="ctr"/>
            <a:r>
              <a:rPr lang="de-DE" sz="2500" b="0" cap="none" spc="0" dirty="0">
                <a:ln w="0"/>
              </a:rPr>
              <a:t>2</a:t>
            </a:r>
          </a:p>
        </p:txBody>
      </p:sp>
      <p:pic>
        <p:nvPicPr>
          <p:cNvPr id="3" name="Grafik 2" descr="Ein Bild, das Gras, draußen, Gebäude, alt enthält.&#10;&#10;Automatisch generierte Beschreibung">
            <a:extLst>
              <a:ext uri="{FF2B5EF4-FFF2-40B4-BE49-F238E27FC236}">
                <a16:creationId xmlns:a16="http://schemas.microsoft.com/office/drawing/2014/main" id="{C46BF327-CF90-36AE-50D8-CEA1932565C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936"/>
          <a:stretch/>
        </p:blipFill>
        <p:spPr>
          <a:xfrm>
            <a:off x="516376" y="620687"/>
            <a:ext cx="8123800" cy="5202698"/>
          </a:xfrm>
          <a:prstGeom prst="rect">
            <a:avLst/>
          </a:prstGeom>
        </p:spPr>
      </p:pic>
    </p:spTree>
    <p:extLst>
      <p:ext uri="{BB962C8B-B14F-4D97-AF65-F5344CB8AC3E}">
        <p14:creationId xmlns:p14="http://schemas.microsoft.com/office/powerpoint/2010/main" val="22639711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1FF8F18E-591E-DC36-885F-19F2F8FE9665}"/>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Nach dem Untergang des römischen Reiches verfielen die Gebäude. Sie wurden als Steinbruch verwendet oder zu Kirchen umgestaltet. Das Bodenniveau hatte sich erhöht und das Forum wurde als Kuhweide genutzt. Erst Ende des 19. Jahrhunderts begann man damit, das Gebiet zu erforschen und die Überreste freizulegen.</a:t>
            </a:r>
          </a:p>
        </p:txBody>
      </p:sp>
      <p:pic>
        <p:nvPicPr>
          <p:cNvPr id="5" name="Grafik 4" descr="Ein Bild, das Gebäude, draußen, Schloss enthält.&#10;&#10;Automatisch generierte Beschreibung">
            <a:extLst>
              <a:ext uri="{FF2B5EF4-FFF2-40B4-BE49-F238E27FC236}">
                <a16:creationId xmlns:a16="http://schemas.microsoft.com/office/drawing/2014/main" id="{B4B017C6-B290-BDF3-92AE-A6DD8FD5EF9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3787"/>
          <a:stretch/>
        </p:blipFill>
        <p:spPr>
          <a:xfrm>
            <a:off x="528928" y="620689"/>
            <a:ext cx="8111248" cy="5202698"/>
          </a:xfrm>
          <a:prstGeom prst="rect">
            <a:avLst/>
          </a:prstGeom>
        </p:spPr>
      </p:pic>
    </p:spTree>
    <p:extLst>
      <p:ext uri="{BB962C8B-B14F-4D97-AF65-F5344CB8AC3E}">
        <p14:creationId xmlns:p14="http://schemas.microsoft.com/office/powerpoint/2010/main" val="25448323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1FF8F18E-591E-DC36-885F-19F2F8FE9665}"/>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Das zwischen 72 und 80 nach Christus erbaute Kolosseum bot Platz für etwa 50 000 Menschen. Seinen Namen erhielt es von einer riesigen Statue, die in der Nähe stand. Vor allem Gladiatorenkämpfe und Tierhetzen wurden hier veranstaltet. Eine Art Markise bot den Zusehenden an heißen Tagen Schutz vor der Sonne.</a:t>
            </a:r>
          </a:p>
        </p:txBody>
      </p:sp>
      <p:pic>
        <p:nvPicPr>
          <p:cNvPr id="7" name="Grafik 6" descr="Ein Bild, das Himmel, draußen, Gebäude, Schloss enthält.&#10;&#10;Automatisch generierte Beschreibung">
            <a:extLst>
              <a:ext uri="{FF2B5EF4-FFF2-40B4-BE49-F238E27FC236}">
                <a16:creationId xmlns:a16="http://schemas.microsoft.com/office/drawing/2014/main" id="{D6BAFF59-8968-0FF8-D786-7E9FC832335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3885"/>
          <a:stretch/>
        </p:blipFill>
        <p:spPr>
          <a:xfrm>
            <a:off x="516414" y="620688"/>
            <a:ext cx="8123762" cy="5202698"/>
          </a:xfrm>
          <a:prstGeom prst="rect">
            <a:avLst/>
          </a:prstGeom>
        </p:spPr>
      </p:pic>
    </p:spTree>
    <p:extLst>
      <p:ext uri="{BB962C8B-B14F-4D97-AF65-F5344CB8AC3E}">
        <p14:creationId xmlns:p14="http://schemas.microsoft.com/office/powerpoint/2010/main" val="17784054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1FF8F18E-591E-DC36-885F-19F2F8FE9665}"/>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Auf dem Hügel Palatin hatten unter anderem die römischen Kaiser ihre Paläste. Unterhalb davon lag der Circus Maximus. In dieser ovalen Arena wurden vor allem Wagenrennen, aber auch Gladiatorenkämpfe und Tierhetzen veranstaltet. Von den Tribünen aus konnten bis zu 250 000 Menschen dabei zusehen.</a:t>
            </a:r>
          </a:p>
        </p:txBody>
      </p:sp>
      <p:pic>
        <p:nvPicPr>
          <p:cNvPr id="7" name="Grafik 6" descr="Ein Bild, das Gras, Himmel, draußen, Gebäude enthält.&#10;&#10;Automatisch generierte Beschreibung">
            <a:extLst>
              <a:ext uri="{FF2B5EF4-FFF2-40B4-BE49-F238E27FC236}">
                <a16:creationId xmlns:a16="http://schemas.microsoft.com/office/drawing/2014/main" id="{B149DCE0-C83E-F1C5-4B6F-371FCC64F3B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3899"/>
          <a:stretch/>
        </p:blipFill>
        <p:spPr>
          <a:xfrm>
            <a:off x="528928" y="626729"/>
            <a:ext cx="8111248" cy="5196657"/>
          </a:xfrm>
          <a:prstGeom prst="rect">
            <a:avLst/>
          </a:prstGeom>
        </p:spPr>
      </p:pic>
    </p:spTree>
    <p:extLst>
      <p:ext uri="{BB962C8B-B14F-4D97-AF65-F5344CB8AC3E}">
        <p14:creationId xmlns:p14="http://schemas.microsoft.com/office/powerpoint/2010/main" val="41085932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1FF8F18E-591E-DC36-885F-19F2F8FE9665}"/>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Elf Wasserleitungen, Aquädukte genannt, lieferten täglich tausende Liter Wasser in die Stadt.</a:t>
            </a:r>
            <a:endParaRPr lang="de-AT" sz="800" b="1" dirty="0">
              <a:solidFill>
                <a:srgbClr val="FF0000"/>
              </a:solidFill>
            </a:endParaRPr>
          </a:p>
        </p:txBody>
      </p:sp>
      <p:pic>
        <p:nvPicPr>
          <p:cNvPr id="5" name="Grafik 4" descr="Ein Bild, das Gras, Gebäude, Bogen enthält.&#10;&#10;Automatisch generierte Beschreibung">
            <a:extLst>
              <a:ext uri="{FF2B5EF4-FFF2-40B4-BE49-F238E27FC236}">
                <a16:creationId xmlns:a16="http://schemas.microsoft.com/office/drawing/2014/main" id="{5543730D-D5DA-5ACE-5477-C04BD4CF773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3787"/>
          <a:stretch/>
        </p:blipFill>
        <p:spPr>
          <a:xfrm>
            <a:off x="526960" y="620689"/>
            <a:ext cx="8111248" cy="5202698"/>
          </a:xfrm>
          <a:prstGeom prst="rect">
            <a:avLst/>
          </a:prstGeom>
        </p:spPr>
      </p:pic>
    </p:spTree>
    <p:extLst>
      <p:ext uri="{BB962C8B-B14F-4D97-AF65-F5344CB8AC3E}">
        <p14:creationId xmlns:p14="http://schemas.microsoft.com/office/powerpoint/2010/main" val="1545742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1FF8F18E-591E-DC36-885F-19F2F8FE9665}"/>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Die Abwasser der Stadt wurden über ein Kanalsystem in den Tiber geleitet. Der größte Abwasserkanal war die </a:t>
            </a:r>
            <a:r>
              <a:rPr lang="de-DE" altLang="de-DE" sz="1400" dirty="0" err="1">
                <a:solidFill>
                  <a:srgbClr val="333333"/>
                </a:solidFill>
              </a:rPr>
              <a:t>Cloaca</a:t>
            </a:r>
            <a:r>
              <a:rPr lang="de-DE" altLang="de-DE" sz="1400" dirty="0">
                <a:solidFill>
                  <a:srgbClr val="333333"/>
                </a:solidFill>
              </a:rPr>
              <a:t> Maxima. Er ist etwa drei Meter breit und vier Meter hoch.</a:t>
            </a:r>
          </a:p>
        </p:txBody>
      </p:sp>
      <p:pic>
        <p:nvPicPr>
          <p:cNvPr id="5" name="Grafik 4" descr="Ein Bild, das Baum, draußen, Stein, Gebäude enthält.&#10;&#10;Automatisch generierte Beschreibung">
            <a:extLst>
              <a:ext uri="{FF2B5EF4-FFF2-40B4-BE49-F238E27FC236}">
                <a16:creationId xmlns:a16="http://schemas.microsoft.com/office/drawing/2014/main" id="{C2F6705B-A17F-DD16-D738-D8A4E951125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321" b="6157"/>
          <a:stretch/>
        </p:blipFill>
        <p:spPr>
          <a:xfrm>
            <a:off x="531542" y="620688"/>
            <a:ext cx="8111248" cy="5202698"/>
          </a:xfrm>
          <a:prstGeom prst="rect">
            <a:avLst/>
          </a:prstGeom>
        </p:spPr>
      </p:pic>
    </p:spTree>
    <p:extLst>
      <p:ext uri="{BB962C8B-B14F-4D97-AF65-F5344CB8AC3E}">
        <p14:creationId xmlns:p14="http://schemas.microsoft.com/office/powerpoint/2010/main" val="18864216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1FF8F18E-591E-DC36-885F-19F2F8FE9665}"/>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Thermen waren Freizeiteinrichtungen. Neben Becken mit heißem oder kalten Wasser gab es hier auch Saunen, Sportstätten, Bibliotheken und Dienstleistungsbetriebe wie Friseure. Die abgebildeten Caracalla-Thermen waren eine der größten Thermenanlagen Roms.</a:t>
            </a:r>
          </a:p>
        </p:txBody>
      </p:sp>
      <p:pic>
        <p:nvPicPr>
          <p:cNvPr id="5" name="Grafik 4" descr="Ein Bild, das Gras, Gebäude, Schloss, Stein enthält.&#10;&#10;Automatisch generierte Beschreibung">
            <a:extLst>
              <a:ext uri="{FF2B5EF4-FFF2-40B4-BE49-F238E27FC236}">
                <a16:creationId xmlns:a16="http://schemas.microsoft.com/office/drawing/2014/main" id="{5DFA6F32-C826-E206-9928-B1A8AF764E1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857" r="16071" b="5793"/>
          <a:stretch/>
        </p:blipFill>
        <p:spPr>
          <a:xfrm>
            <a:off x="532249" y="620689"/>
            <a:ext cx="8111249" cy="5202698"/>
          </a:xfrm>
          <a:prstGeom prst="rect">
            <a:avLst/>
          </a:prstGeom>
        </p:spPr>
      </p:pic>
    </p:spTree>
    <p:extLst>
      <p:ext uri="{BB962C8B-B14F-4D97-AF65-F5344CB8AC3E}">
        <p14:creationId xmlns:p14="http://schemas.microsoft.com/office/powerpoint/2010/main" val="30813002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1FF8F18E-591E-DC36-885F-19F2F8FE9665}"/>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Die </a:t>
            </a:r>
            <a:r>
              <a:rPr lang="de-DE" altLang="de-DE" sz="1400" dirty="0" err="1">
                <a:solidFill>
                  <a:srgbClr val="333333"/>
                </a:solidFill>
              </a:rPr>
              <a:t>Trajansmärkte</a:t>
            </a:r>
            <a:r>
              <a:rPr lang="de-DE" altLang="de-DE" sz="1400" dirty="0">
                <a:solidFill>
                  <a:srgbClr val="333333"/>
                </a:solidFill>
              </a:rPr>
              <a:t> waren vermutlich eine Art antikes Kaufhaus. Auf mehreren Stockwerken gab es Geschäfte, Lagerräume und Büros. Im Mittelalter wurde das Gebäude zu einer Festung umgebaut. Heute beherbergen die </a:t>
            </a:r>
            <a:r>
              <a:rPr lang="de-DE" altLang="de-DE" sz="1400" dirty="0" err="1">
                <a:solidFill>
                  <a:srgbClr val="333333"/>
                </a:solidFill>
              </a:rPr>
              <a:t>Trajansmärkte</a:t>
            </a:r>
            <a:r>
              <a:rPr lang="de-DE" altLang="de-DE" sz="1400" dirty="0">
                <a:solidFill>
                  <a:srgbClr val="333333"/>
                </a:solidFill>
              </a:rPr>
              <a:t> ein Museum.</a:t>
            </a:r>
          </a:p>
        </p:txBody>
      </p:sp>
      <p:pic>
        <p:nvPicPr>
          <p:cNvPr id="5" name="Grafik 4" descr="Ein Bild, das Gebäude, Gras, draußen, Stein enthält.&#10;&#10;Automatisch generierte Beschreibung">
            <a:extLst>
              <a:ext uri="{FF2B5EF4-FFF2-40B4-BE49-F238E27FC236}">
                <a16:creationId xmlns:a16="http://schemas.microsoft.com/office/drawing/2014/main" id="{820701CE-1456-90D4-D1C8-06C7EF2B11B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786" r="5371" b="5003"/>
          <a:stretch/>
        </p:blipFill>
        <p:spPr>
          <a:xfrm>
            <a:off x="516376" y="620690"/>
            <a:ext cx="8123800" cy="5202698"/>
          </a:xfrm>
          <a:prstGeom prst="rect">
            <a:avLst/>
          </a:prstGeom>
        </p:spPr>
      </p:pic>
    </p:spTree>
    <p:extLst>
      <p:ext uri="{BB962C8B-B14F-4D97-AF65-F5344CB8AC3E}">
        <p14:creationId xmlns:p14="http://schemas.microsoft.com/office/powerpoint/2010/main" val="1544020182"/>
      </p:ext>
    </p:extLst>
  </p:cSld>
  <p:clrMapOvr>
    <a:masterClrMapping/>
  </p:clrMapOvr>
</p:sld>
</file>

<file path=ppt/theme/theme1.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Syntax LT Std"/>
        <a:ea typeface=""/>
        <a:cs typeface=""/>
      </a:majorFont>
      <a:minorFont>
        <a:latin typeface="PoloST11K-Buch"/>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4400" b="1" i="0" u="none" strike="noStrike" cap="none" normalizeH="0" baseline="0" smtClean="0">
            <a:ln>
              <a:noFill/>
            </a:ln>
            <a:solidFill>
              <a:schemeClr val="bg1"/>
            </a:solidFill>
            <a:effectLst/>
            <a:latin typeface="Syntax LT Std"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4400" b="1" i="0" u="none" strike="noStrike" cap="none" normalizeH="0" baseline="0" smtClean="0">
            <a:ln>
              <a:noFill/>
            </a:ln>
            <a:solidFill>
              <a:schemeClr val="bg1"/>
            </a:solidFill>
            <a:effectLst/>
            <a:latin typeface="Syntax LT Std" pitchFamily="34" charset="0"/>
          </a:defRPr>
        </a:defPPr>
      </a:lstStyle>
    </a:lnDef>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764</Words>
  <Application>Microsoft Office PowerPoint</Application>
  <PresentationFormat>Bildschirmpräsentation (4:3)</PresentationFormat>
  <Paragraphs>33</Paragraphs>
  <Slides>13</Slides>
  <Notes>2</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13</vt:i4>
      </vt:variant>
    </vt:vector>
  </HeadingPairs>
  <TitlesOfParts>
    <vt:vector size="19" baseType="lpstr">
      <vt:lpstr>Arial</vt:lpstr>
      <vt:lpstr>Calibri</vt:lpstr>
      <vt:lpstr>PoloST11K-Buch</vt:lpstr>
      <vt:lpstr>Syntax LT Std</vt:lpstr>
      <vt:lpstr>Wingdings</vt:lpstr>
      <vt:lpstr>Standarddesign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adonis</dc:creator>
  <cp:lastModifiedBy>Barbara Peintinger</cp:lastModifiedBy>
  <cp:revision>65</cp:revision>
  <dcterms:created xsi:type="dcterms:W3CDTF">2011-07-14T19:54:09Z</dcterms:created>
  <dcterms:modified xsi:type="dcterms:W3CDTF">2024-01-18T09:21:36Z</dcterms:modified>
</cp:coreProperties>
</file>