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305979" y="728399"/>
            <a:ext cx="8640763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Kriegsereignisse und Kriegsende</a:t>
            </a:r>
          </a:p>
        </p:txBody>
      </p:sp>
      <p:sp>
        <p:nvSpPr>
          <p:cNvPr id="3" name="Pfeil nach unten 2"/>
          <p:cNvSpPr>
            <a:spLocks noChangeArrowheads="1"/>
          </p:cNvSpPr>
          <p:nvPr/>
        </p:nvSpPr>
        <p:spPr bwMode="auto">
          <a:xfrm rot="18198630" flipH="1">
            <a:off x="5279181" y="1255573"/>
            <a:ext cx="288925" cy="927100"/>
          </a:xfrm>
          <a:prstGeom prst="downArrow">
            <a:avLst>
              <a:gd name="adj1" fmla="val 50000"/>
              <a:gd name="adj2" fmla="val 49766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4" name="Pfeil nach unten 3"/>
          <p:cNvSpPr>
            <a:spLocks noChangeArrowheads="1"/>
          </p:cNvSpPr>
          <p:nvPr/>
        </p:nvSpPr>
        <p:spPr bwMode="auto">
          <a:xfrm rot="3558847">
            <a:off x="3817094" y="1277798"/>
            <a:ext cx="288925" cy="882650"/>
          </a:xfrm>
          <a:prstGeom prst="downArrow">
            <a:avLst>
              <a:gd name="adj1" fmla="val 50000"/>
              <a:gd name="adj2" fmla="val 49714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868144" y="1637241"/>
            <a:ext cx="280828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1942</a:t>
            </a:r>
          </a:p>
          <a:p>
            <a:pPr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Schlachten:</a:t>
            </a:r>
          </a:p>
          <a:p>
            <a:pPr eaLnBrk="1" hangingPunct="1"/>
            <a:r>
              <a:rPr lang="de-DE" altLang="de-DE" sz="2800" dirty="0" err="1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Guadalcanal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Stalingrad</a:t>
            </a:r>
          </a:p>
          <a:p>
            <a:pPr eaLnBrk="1" hangingPunct="1"/>
            <a:r>
              <a:rPr lang="de-DE" altLang="de-DE" sz="2800" dirty="0" err="1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El</a:t>
            </a: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de-DE" altLang="de-DE" sz="2800" dirty="0" err="1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Alamein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Pfeil nach unten 5"/>
          <p:cNvSpPr>
            <a:spLocks noChangeArrowheads="1"/>
          </p:cNvSpPr>
          <p:nvPr/>
        </p:nvSpPr>
        <p:spPr bwMode="auto">
          <a:xfrm>
            <a:off x="4524374" y="4409211"/>
            <a:ext cx="288925" cy="431800"/>
          </a:xfrm>
          <a:prstGeom prst="downArrow">
            <a:avLst>
              <a:gd name="adj1" fmla="val 50000"/>
              <a:gd name="adj2" fmla="val 4978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827088" y="4762154"/>
            <a:ext cx="75612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Überlegenheit der Alliierten (Soldaten, Material)</a:t>
            </a:r>
          </a:p>
        </p:txBody>
      </p:sp>
      <p:sp>
        <p:nvSpPr>
          <p:cNvPr id="8" name="Pfeil nach unten 7"/>
          <p:cNvSpPr>
            <a:spLocks noChangeArrowheads="1"/>
          </p:cNvSpPr>
          <p:nvPr/>
        </p:nvSpPr>
        <p:spPr bwMode="auto">
          <a:xfrm>
            <a:off x="4524375" y="5241579"/>
            <a:ext cx="288925" cy="431800"/>
          </a:xfrm>
          <a:prstGeom prst="downArrow">
            <a:avLst>
              <a:gd name="adj1" fmla="val 50000"/>
              <a:gd name="adj2" fmla="val 4978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39788" y="5603529"/>
            <a:ext cx="75612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Kapitulation Deutschlands: 8. Mai 1945</a:t>
            </a:r>
          </a:p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Kapitulation Japans: 2. September 1945</a:t>
            </a:r>
          </a:p>
        </p:txBody>
      </p:sp>
      <p:sp>
        <p:nvSpPr>
          <p:cNvPr id="10" name="Pfeil nach unten 9"/>
          <p:cNvSpPr>
            <a:spLocks noChangeArrowheads="1"/>
          </p:cNvSpPr>
          <p:nvPr/>
        </p:nvSpPr>
        <p:spPr bwMode="auto">
          <a:xfrm>
            <a:off x="4524375" y="3571202"/>
            <a:ext cx="288925" cy="431800"/>
          </a:xfrm>
          <a:prstGeom prst="downArrow">
            <a:avLst>
              <a:gd name="adj1" fmla="val 50000"/>
              <a:gd name="adj2" fmla="val 4978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819150" y="3946179"/>
            <a:ext cx="75596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„Totaler </a:t>
            </a:r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</a:rPr>
              <a:t>Krieg“: </a:t>
            </a: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Mobilisierung letzter Reserven</a:t>
            </a:r>
          </a:p>
        </p:txBody>
      </p:sp>
      <p:sp>
        <p:nvSpPr>
          <p:cNvPr id="12" name="Rechteck 11"/>
          <p:cNvSpPr/>
          <p:nvPr/>
        </p:nvSpPr>
        <p:spPr>
          <a:xfrm>
            <a:off x="251569" y="1616604"/>
            <a:ext cx="4560888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itchFamily="2" charset="2"/>
              </a:rPr>
              <a:t>               1941</a:t>
            </a:r>
          </a:p>
          <a:p>
            <a:pPr marL="342900" indent="-342900">
              <a:buFont typeface="Wingdings" pitchFamily="2" charset="2"/>
              <a:buChar char="è"/>
              <a:defRPr/>
            </a:pPr>
            <a:r>
              <a:rPr 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itchFamily="2" charset="2"/>
              </a:rPr>
              <a:t>Angriff auf US-Stützpunkt</a:t>
            </a:r>
          </a:p>
          <a:p>
            <a:pPr>
              <a:defRPr/>
            </a:pPr>
            <a:r>
              <a:rPr 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itchFamily="2" charset="2"/>
              </a:rPr>
              <a:t>    Pearl Harbor</a:t>
            </a:r>
          </a:p>
          <a:p>
            <a:pPr>
              <a:defRPr/>
            </a:pPr>
            <a:r>
              <a:rPr 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itchFamily="2" charset="2"/>
              </a:rPr>
              <a:t> Kriegseintritt der USA</a:t>
            </a:r>
          </a:p>
          <a:p>
            <a:pPr>
              <a:defRPr/>
            </a:pPr>
            <a:r>
              <a:rPr 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itchFamily="2" charset="2"/>
              </a:rPr>
              <a:t> Weltkrieg</a:t>
            </a:r>
            <a:endParaRPr 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Bildschirmpräsentation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PoloST11K-Buch</vt:lpstr>
      <vt:lpstr>Syntax LT Std</vt:lpstr>
      <vt:lpstr>Wingdings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52</cp:revision>
  <dcterms:created xsi:type="dcterms:W3CDTF">2011-07-14T19:54:09Z</dcterms:created>
  <dcterms:modified xsi:type="dcterms:W3CDTF">2019-05-09T06:59:59Z</dcterms:modified>
</cp:coreProperties>
</file>