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80" r:id="rId2"/>
  </p:sldIdLst>
  <p:sldSz cx="9144000" cy="6858000" type="screen4x3"/>
  <p:notesSz cx="6743700" cy="9893300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sz="4400" b="1" kern="1200">
        <a:solidFill>
          <a:schemeClr val="bg1"/>
        </a:solidFill>
        <a:latin typeface="Syntax LT Std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4400" b="1" kern="1200">
        <a:solidFill>
          <a:schemeClr val="bg1"/>
        </a:solidFill>
        <a:latin typeface="Syntax LT Std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4400" b="1" kern="1200">
        <a:solidFill>
          <a:schemeClr val="bg1"/>
        </a:solidFill>
        <a:latin typeface="Syntax LT Std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4400" b="1" kern="1200">
        <a:solidFill>
          <a:schemeClr val="bg1"/>
        </a:solidFill>
        <a:latin typeface="Syntax LT Std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4400" b="1" kern="1200">
        <a:solidFill>
          <a:schemeClr val="bg1"/>
        </a:solidFill>
        <a:latin typeface="Syntax LT Std" pitchFamily="34" charset="0"/>
        <a:ea typeface="+mn-ea"/>
        <a:cs typeface="+mn-cs"/>
      </a:defRPr>
    </a:lvl5pPr>
    <a:lvl6pPr marL="2286000" algn="l" defTabSz="914400" rtl="0" eaLnBrk="1" latinLnBrk="0" hangingPunct="1">
      <a:defRPr sz="4400" b="1" kern="1200">
        <a:solidFill>
          <a:schemeClr val="bg1"/>
        </a:solidFill>
        <a:latin typeface="Syntax LT Std" pitchFamily="34" charset="0"/>
        <a:ea typeface="+mn-ea"/>
        <a:cs typeface="+mn-cs"/>
      </a:defRPr>
    </a:lvl6pPr>
    <a:lvl7pPr marL="2743200" algn="l" defTabSz="914400" rtl="0" eaLnBrk="1" latinLnBrk="0" hangingPunct="1">
      <a:defRPr sz="4400" b="1" kern="1200">
        <a:solidFill>
          <a:schemeClr val="bg1"/>
        </a:solidFill>
        <a:latin typeface="Syntax LT Std" pitchFamily="34" charset="0"/>
        <a:ea typeface="+mn-ea"/>
        <a:cs typeface="+mn-cs"/>
      </a:defRPr>
    </a:lvl7pPr>
    <a:lvl8pPr marL="3200400" algn="l" defTabSz="914400" rtl="0" eaLnBrk="1" latinLnBrk="0" hangingPunct="1">
      <a:defRPr sz="4400" b="1" kern="1200">
        <a:solidFill>
          <a:schemeClr val="bg1"/>
        </a:solidFill>
        <a:latin typeface="Syntax LT Std" pitchFamily="34" charset="0"/>
        <a:ea typeface="+mn-ea"/>
        <a:cs typeface="+mn-cs"/>
      </a:defRPr>
    </a:lvl8pPr>
    <a:lvl9pPr marL="3657600" algn="l" defTabSz="914400" rtl="0" eaLnBrk="1" latinLnBrk="0" hangingPunct="1">
      <a:defRPr sz="4400" b="1" kern="1200">
        <a:solidFill>
          <a:schemeClr val="bg1"/>
        </a:solidFill>
        <a:latin typeface="Syntax LT Std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  <a:srgbClr val="CFD6A8"/>
    <a:srgbClr val="A5B75E"/>
    <a:srgbClr val="333333"/>
    <a:srgbClr val="CCD991"/>
    <a:srgbClr val="B5C16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150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2588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de-AT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19525" y="0"/>
            <a:ext cx="2922588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162B03CF-936A-489A-9338-8FB270715922}" type="datetimeFigureOut">
              <a:rPr lang="de-AT"/>
              <a:pPr>
                <a:defRPr/>
              </a:pPr>
              <a:t>09.05.2019</a:t>
            </a:fld>
            <a:endParaRPr lang="de-AT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898525" y="741363"/>
            <a:ext cx="4946650" cy="3709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de-AT" noProof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4688" y="4699000"/>
            <a:ext cx="5394325" cy="44529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noProof="0"/>
              <a:t>Textmasterformate durch Klicken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AT" noProof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396413"/>
            <a:ext cx="2922588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19525" y="9396413"/>
            <a:ext cx="2922588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F262164E-36A0-43B6-AB19-ED459B14D4DE}" type="slidenum">
              <a:rPr lang="de-AT"/>
              <a:pPr>
                <a:defRPr/>
              </a:pPr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75982003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/>
              <a:t>Formatvorlage des Untertitelmasters durch Klicken bearbeiten</a:t>
            </a:r>
            <a:endParaRPr lang="de-A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2C56FE-8D62-4A6C-8451-B9A2A8727747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503962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70F398-F243-40C2-A719-7F5CD33DD3C6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915900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15113" y="274638"/>
            <a:ext cx="2071687" cy="4090987"/>
          </a:xfrm>
          <a:prstGeom prst="rect">
            <a:avLst/>
          </a:prstGeom>
        </p:spPr>
        <p:txBody>
          <a:bodyPr vert="eaVert"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395288" y="274638"/>
            <a:ext cx="6067425" cy="4090987"/>
          </a:xfrm>
        </p:spPr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62721D-B461-4A15-86C0-A852E808A295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177303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850F01-7641-4866-A694-4BA7D0BB6E11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03226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AC9500-A58D-4F81-89C6-B6EE47596B2D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641792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395288" y="1700213"/>
            <a:ext cx="4064000" cy="26654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11688" y="1700213"/>
            <a:ext cx="4064000" cy="26654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BC6710-A507-472E-B973-A1694C60D54B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805124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78BCE8-F015-4249-A01C-6DE01028E30D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936535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85700-40B2-403D-85F5-DBB611A53E61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255417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76AC05-83BE-45C1-8E0A-44DC96B31E3C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173995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83C25D-18EC-4F98-B682-22721A949B57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95898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AT" noProof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A97CAA-BE1F-4EA8-B73D-56163DDC7F23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365243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2"/>
          <p:cNvSpPr>
            <a:spLocks noChangeArrowheads="1"/>
          </p:cNvSpPr>
          <p:nvPr userDrawn="1"/>
        </p:nvSpPr>
        <p:spPr bwMode="auto">
          <a:xfrm>
            <a:off x="0" y="6597650"/>
            <a:ext cx="9144000" cy="260350"/>
          </a:xfrm>
          <a:prstGeom prst="rect">
            <a:avLst/>
          </a:prstGeom>
          <a:solidFill>
            <a:srgbClr val="CFD6A8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1pPr>
            <a:lvl2pPr marL="742950" indent="-28575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2pPr>
            <a:lvl3pPr marL="11430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3pPr>
            <a:lvl4pPr marL="16002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4pPr>
            <a:lvl5pPr marL="20574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9pPr>
          </a:lstStyle>
          <a:p>
            <a:pPr algn="ctr" eaLnBrk="1" hangingPunct="1"/>
            <a:r>
              <a:rPr lang="de-DE" altLang="de-DE" sz="1000" b="0">
                <a:solidFill>
                  <a:srgbClr val="333333"/>
                </a:solidFill>
              </a:rPr>
              <a:t> © Österreichischer Bundesverlag Schulbuch GmbH &amp; Co. KG, Wien 2012</a:t>
            </a:r>
          </a:p>
        </p:txBody>
      </p:sp>
      <p:sp>
        <p:nvSpPr>
          <p:cNvPr id="1027" name="Rectangle 7"/>
          <p:cNvSpPr>
            <a:spLocks noChangeArrowheads="1"/>
          </p:cNvSpPr>
          <p:nvPr userDrawn="1"/>
        </p:nvSpPr>
        <p:spPr bwMode="auto">
          <a:xfrm>
            <a:off x="0" y="0"/>
            <a:ext cx="9144000" cy="765175"/>
          </a:xfrm>
          <a:prstGeom prst="rect">
            <a:avLst/>
          </a:prstGeom>
          <a:solidFill>
            <a:srgbClr val="A5B75E"/>
          </a:solidFill>
          <a:ln>
            <a:noFill/>
          </a:ln>
          <a:extLs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1pPr>
            <a:lvl2pPr marL="742950" indent="-28575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2pPr>
            <a:lvl3pPr marL="11430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3pPr>
            <a:lvl4pPr marL="16002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4pPr>
            <a:lvl5pPr marL="20574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9pPr>
          </a:lstStyle>
          <a:p>
            <a:pPr eaLnBrk="1" hangingPunct="1"/>
            <a:endParaRPr lang="de-AT" altLang="de-DE"/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5288" y="1700213"/>
            <a:ext cx="8280400" cy="2665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/>
              <a:t>Das ist Text 1</a:t>
            </a:r>
          </a:p>
          <a:p>
            <a:pPr lvl="1"/>
            <a:r>
              <a:rPr lang="de-DE" altLang="de-DE"/>
              <a:t>Ebene 2 kleiner</a:t>
            </a:r>
          </a:p>
          <a:p>
            <a:pPr lvl="2"/>
            <a:r>
              <a:rPr lang="de-DE" altLang="de-DE"/>
              <a:t>Noch kleiner</a:t>
            </a:r>
          </a:p>
          <a:p>
            <a:pPr lvl="3"/>
            <a:r>
              <a:rPr lang="de-DE" altLang="de-DE"/>
              <a:t>Vierte Ebene</a:t>
            </a:r>
          </a:p>
          <a:p>
            <a:pPr lvl="4"/>
            <a:r>
              <a:rPr lang="de-AT" altLang="de-DE"/>
              <a:t>Fünfte Ebene</a:t>
            </a:r>
            <a:endParaRPr lang="de-DE" altLang="de-DE"/>
          </a:p>
        </p:txBody>
      </p:sp>
      <p:sp>
        <p:nvSpPr>
          <p:cNvPr id="1029" name="Rectangle 9"/>
          <p:cNvSpPr>
            <a:spLocks noChangeArrowheads="1"/>
          </p:cNvSpPr>
          <p:nvPr userDrawn="1"/>
        </p:nvSpPr>
        <p:spPr bwMode="auto">
          <a:xfrm>
            <a:off x="2700338" y="765175"/>
            <a:ext cx="720725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1pPr>
            <a:lvl2pPr marL="742950" indent="-28575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2pPr>
            <a:lvl3pPr marL="11430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3pPr>
            <a:lvl4pPr marL="16002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4pPr>
            <a:lvl5pPr marL="20574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9pPr>
          </a:lstStyle>
          <a:p>
            <a:pPr eaLnBrk="1" hangingPunct="1"/>
            <a:endParaRPr lang="de-AT" altLang="de-DE"/>
          </a:p>
        </p:txBody>
      </p:sp>
      <p:sp>
        <p:nvSpPr>
          <p:cNvPr id="1030" name="Line 14"/>
          <p:cNvSpPr>
            <a:spLocks noChangeShapeType="1"/>
          </p:cNvSpPr>
          <p:nvPr userDrawn="1"/>
        </p:nvSpPr>
        <p:spPr bwMode="auto">
          <a:xfrm>
            <a:off x="-34925" y="765175"/>
            <a:ext cx="9178925" cy="0"/>
          </a:xfrm>
          <a:prstGeom prst="line">
            <a:avLst/>
          </a:prstGeom>
          <a:noFill/>
          <a:ln w="41275">
            <a:solidFill>
              <a:srgbClr val="CFD6A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endParaRPr lang="de-AT"/>
          </a:p>
        </p:txBody>
      </p:sp>
      <p:pic>
        <p:nvPicPr>
          <p:cNvPr id="1031" name="Picture 19" descr="logo_oebv_weiss_bausteine2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2450" y="120650"/>
            <a:ext cx="803275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21" descr="bausteine2_schriftzug_weiss"/>
          <p:cNvPicPr>
            <a:picLocks noChangeAspect="1" noChangeArrowheads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813" y="166688"/>
            <a:ext cx="2359025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Syntax LT Std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Syntax LT Std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Syntax LT Std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Syntax LT Std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Syntax LT Std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Syntax LT Std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Syntax LT Std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Syntax LT Std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1200">
          <a:solidFill>
            <a:srgbClr val="000000"/>
          </a:solidFill>
          <a:latin typeface="Arial" charset="0"/>
          <a:ea typeface="Times New Roman" pitchFamily="18" charset="0"/>
          <a:cs typeface="Arial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Times New Roman" pitchFamily="18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Times New Roman" pitchFamily="18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200">
          <a:solidFill>
            <a:srgbClr val="000000"/>
          </a:solidFill>
          <a:latin typeface="Arial" charset="0"/>
          <a:ea typeface="Times New Roman" pitchFamily="18" charset="0"/>
          <a:cs typeface="Arial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rgbClr val="000000"/>
          </a:solidFill>
          <a:latin typeface="Arial" charset="0"/>
          <a:ea typeface="Times New Roman" pitchFamily="18" charset="0"/>
          <a:cs typeface="Arial" charset="0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rgbClr val="000000"/>
          </a:solidFill>
          <a:latin typeface="Arial" charset="0"/>
          <a:ea typeface="Times New Roman" pitchFamily="18" charset="0"/>
          <a:cs typeface="Arial" charset="0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rgbClr val="000000"/>
          </a:solidFill>
          <a:latin typeface="Arial" charset="0"/>
          <a:ea typeface="Times New Roman" pitchFamily="18" charset="0"/>
          <a:cs typeface="Arial" charset="0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rgbClr val="000000"/>
          </a:solidFill>
          <a:latin typeface="Arial" charset="0"/>
          <a:ea typeface="Times New Roman" pitchFamily="18" charset="0"/>
          <a:cs typeface="Arial" charset="0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0"/>
          <p:cNvSpPr txBox="1">
            <a:spLocks noChangeArrowheads="1"/>
          </p:cNvSpPr>
          <p:nvPr/>
        </p:nvSpPr>
        <p:spPr bwMode="auto">
          <a:xfrm>
            <a:off x="305979" y="728399"/>
            <a:ext cx="8640763" cy="677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1pPr>
            <a:lvl2pPr marL="742950" indent="-28575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2pPr>
            <a:lvl3pPr marL="11430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3pPr>
            <a:lvl4pPr marL="16002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4pPr>
            <a:lvl5pPr marL="20574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de-DE" altLang="de-DE" sz="3800" dirty="0">
                <a:solidFill>
                  <a:srgbClr val="333333"/>
                </a:solidFill>
                <a:latin typeface="Calibri" panose="020F0502020204030204" pitchFamily="34" charset="0"/>
              </a:rPr>
              <a:t>Kriegsereignisse und Kriegsende</a:t>
            </a:r>
          </a:p>
        </p:txBody>
      </p:sp>
      <p:sp>
        <p:nvSpPr>
          <p:cNvPr id="3" name="Pfeil nach unten 2"/>
          <p:cNvSpPr>
            <a:spLocks noChangeArrowheads="1"/>
          </p:cNvSpPr>
          <p:nvPr/>
        </p:nvSpPr>
        <p:spPr bwMode="auto">
          <a:xfrm rot="18198630" flipH="1">
            <a:off x="5279181" y="1255573"/>
            <a:ext cx="288925" cy="927100"/>
          </a:xfrm>
          <a:prstGeom prst="downArrow">
            <a:avLst>
              <a:gd name="adj1" fmla="val 50000"/>
              <a:gd name="adj2" fmla="val 49766"/>
            </a:avLst>
          </a:prstGeom>
          <a:solidFill>
            <a:srgbClr val="FF6600"/>
          </a:solidFill>
          <a:ln w="9525" algn="ctr">
            <a:solidFill>
              <a:srgbClr val="FF6600"/>
            </a:solidFill>
            <a:round/>
            <a:headEnd/>
            <a:tailEnd/>
          </a:ln>
        </p:spPr>
        <p:txBody>
          <a:bodyPr anchor="ctr"/>
          <a:lstStyle>
            <a:lvl1pPr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1pPr>
            <a:lvl2pPr marL="742950" indent="-28575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2pPr>
            <a:lvl3pPr marL="11430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3pPr>
            <a:lvl4pPr marL="16002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4pPr>
            <a:lvl5pPr marL="20574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9pPr>
          </a:lstStyle>
          <a:p>
            <a:pPr eaLnBrk="1" hangingPunct="1"/>
            <a:endParaRPr lang="de-AT" altLang="de-DE"/>
          </a:p>
        </p:txBody>
      </p:sp>
      <p:sp>
        <p:nvSpPr>
          <p:cNvPr id="4" name="Pfeil nach unten 3"/>
          <p:cNvSpPr>
            <a:spLocks noChangeArrowheads="1"/>
          </p:cNvSpPr>
          <p:nvPr/>
        </p:nvSpPr>
        <p:spPr bwMode="auto">
          <a:xfrm rot="3558847">
            <a:off x="3817094" y="1277798"/>
            <a:ext cx="288925" cy="882650"/>
          </a:xfrm>
          <a:prstGeom prst="downArrow">
            <a:avLst>
              <a:gd name="adj1" fmla="val 50000"/>
              <a:gd name="adj2" fmla="val 49714"/>
            </a:avLst>
          </a:prstGeom>
          <a:solidFill>
            <a:srgbClr val="FF6600"/>
          </a:solidFill>
          <a:ln w="9525" algn="ctr">
            <a:solidFill>
              <a:srgbClr val="FF6600"/>
            </a:solidFill>
            <a:round/>
            <a:headEnd/>
            <a:tailEnd/>
          </a:ln>
        </p:spPr>
        <p:txBody>
          <a:bodyPr anchor="ctr"/>
          <a:lstStyle>
            <a:lvl1pPr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1pPr>
            <a:lvl2pPr marL="742950" indent="-28575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2pPr>
            <a:lvl3pPr marL="11430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3pPr>
            <a:lvl4pPr marL="16002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4pPr>
            <a:lvl5pPr marL="20574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9pPr>
          </a:lstStyle>
          <a:p>
            <a:pPr eaLnBrk="1" hangingPunct="1"/>
            <a:endParaRPr lang="de-AT" altLang="de-DE"/>
          </a:p>
        </p:txBody>
      </p:sp>
      <p:sp>
        <p:nvSpPr>
          <p:cNvPr id="5" name="Text Box 10"/>
          <p:cNvSpPr txBox="1">
            <a:spLocks noChangeArrowheads="1"/>
          </p:cNvSpPr>
          <p:nvPr/>
        </p:nvSpPr>
        <p:spPr bwMode="auto">
          <a:xfrm>
            <a:off x="5868144" y="1637241"/>
            <a:ext cx="2808288" cy="22467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1pPr>
            <a:lvl2pPr marL="742950" indent="-28575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2pPr>
            <a:lvl3pPr marL="11430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3pPr>
            <a:lvl4pPr marL="16002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4pPr>
            <a:lvl5pPr marL="20574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9pPr>
          </a:lstStyle>
          <a:p>
            <a:pPr eaLnBrk="1" hangingPunct="1"/>
            <a:r>
              <a:rPr lang="de-DE" altLang="de-DE" sz="2800" dirty="0">
                <a:solidFill>
                  <a:srgbClr val="333333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1942</a:t>
            </a:r>
          </a:p>
          <a:p>
            <a:pPr eaLnBrk="1" hangingPunct="1"/>
            <a:r>
              <a:rPr lang="de-DE" altLang="de-DE" sz="2800" dirty="0">
                <a:solidFill>
                  <a:srgbClr val="333333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Schlachten:</a:t>
            </a:r>
          </a:p>
          <a:p>
            <a:pPr eaLnBrk="1" hangingPunct="1"/>
            <a:r>
              <a:rPr lang="de-DE" altLang="de-DE" sz="2800" dirty="0" err="1">
                <a:solidFill>
                  <a:srgbClr val="333333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Guadalcanal</a:t>
            </a:r>
            <a:endParaRPr lang="de-DE" altLang="de-DE" sz="2800" dirty="0">
              <a:solidFill>
                <a:srgbClr val="333333"/>
              </a:solidFill>
              <a:latin typeface="Calibri" panose="020F0502020204030204" pitchFamily="34" charset="0"/>
              <a:sym typeface="Wingdings" panose="05000000000000000000" pitchFamily="2" charset="2"/>
            </a:endParaRPr>
          </a:p>
          <a:p>
            <a:pPr eaLnBrk="1" hangingPunct="1"/>
            <a:r>
              <a:rPr lang="de-DE" altLang="de-DE" sz="2800" dirty="0">
                <a:solidFill>
                  <a:srgbClr val="333333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Stalingrad</a:t>
            </a:r>
          </a:p>
          <a:p>
            <a:pPr eaLnBrk="1" hangingPunct="1"/>
            <a:r>
              <a:rPr lang="de-DE" altLang="de-DE" sz="2800" dirty="0" err="1">
                <a:solidFill>
                  <a:srgbClr val="333333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El</a:t>
            </a:r>
            <a:r>
              <a:rPr lang="de-DE" altLang="de-DE" sz="2800" dirty="0">
                <a:solidFill>
                  <a:srgbClr val="333333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 </a:t>
            </a:r>
            <a:r>
              <a:rPr lang="de-DE" altLang="de-DE" sz="2800" dirty="0" err="1">
                <a:solidFill>
                  <a:srgbClr val="333333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Alamein</a:t>
            </a:r>
            <a:endParaRPr lang="de-DE" altLang="de-DE" sz="2800" dirty="0">
              <a:solidFill>
                <a:srgbClr val="333333"/>
              </a:solidFill>
              <a:latin typeface="Calibri" panose="020F0502020204030204" pitchFamily="34" charset="0"/>
              <a:sym typeface="Wingdings" panose="05000000000000000000" pitchFamily="2" charset="2"/>
            </a:endParaRPr>
          </a:p>
        </p:txBody>
      </p:sp>
      <p:sp>
        <p:nvSpPr>
          <p:cNvPr id="6" name="Pfeil nach unten 5"/>
          <p:cNvSpPr>
            <a:spLocks noChangeArrowheads="1"/>
          </p:cNvSpPr>
          <p:nvPr/>
        </p:nvSpPr>
        <p:spPr bwMode="auto">
          <a:xfrm>
            <a:off x="4524374" y="4409211"/>
            <a:ext cx="288925" cy="431800"/>
          </a:xfrm>
          <a:prstGeom prst="downArrow">
            <a:avLst>
              <a:gd name="adj1" fmla="val 50000"/>
              <a:gd name="adj2" fmla="val 49782"/>
            </a:avLst>
          </a:prstGeom>
          <a:solidFill>
            <a:srgbClr val="FF6600"/>
          </a:solidFill>
          <a:ln w="9525" algn="ctr">
            <a:solidFill>
              <a:srgbClr val="FF6600"/>
            </a:solidFill>
            <a:round/>
            <a:headEnd/>
            <a:tailEnd/>
          </a:ln>
        </p:spPr>
        <p:txBody>
          <a:bodyPr anchor="ctr"/>
          <a:lstStyle>
            <a:lvl1pPr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1pPr>
            <a:lvl2pPr marL="742950" indent="-28575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2pPr>
            <a:lvl3pPr marL="11430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3pPr>
            <a:lvl4pPr marL="16002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4pPr>
            <a:lvl5pPr marL="20574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9pPr>
          </a:lstStyle>
          <a:p>
            <a:pPr eaLnBrk="1" hangingPunct="1"/>
            <a:endParaRPr lang="de-AT" altLang="de-DE"/>
          </a:p>
        </p:txBody>
      </p:sp>
      <p:sp>
        <p:nvSpPr>
          <p:cNvPr id="7" name="Text Box 10"/>
          <p:cNvSpPr txBox="1">
            <a:spLocks noChangeArrowheads="1"/>
          </p:cNvSpPr>
          <p:nvPr/>
        </p:nvSpPr>
        <p:spPr bwMode="auto">
          <a:xfrm>
            <a:off x="827088" y="4762154"/>
            <a:ext cx="756126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1pPr>
            <a:lvl2pPr marL="742950" indent="-28575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2pPr>
            <a:lvl3pPr marL="11430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3pPr>
            <a:lvl4pPr marL="16002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4pPr>
            <a:lvl5pPr marL="20574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9pPr>
          </a:lstStyle>
          <a:p>
            <a:pPr algn="ctr" eaLnBrk="1" hangingPunct="1"/>
            <a:r>
              <a:rPr lang="de-DE" altLang="de-DE" sz="2800" dirty="0">
                <a:solidFill>
                  <a:srgbClr val="333333"/>
                </a:solidFill>
                <a:latin typeface="Calibri" panose="020F0502020204030204" pitchFamily="34" charset="0"/>
              </a:rPr>
              <a:t>Überlegenheit der Alliierten (Soldaten, Material)</a:t>
            </a:r>
          </a:p>
        </p:txBody>
      </p:sp>
      <p:sp>
        <p:nvSpPr>
          <p:cNvPr id="8" name="Pfeil nach unten 7"/>
          <p:cNvSpPr>
            <a:spLocks noChangeArrowheads="1"/>
          </p:cNvSpPr>
          <p:nvPr/>
        </p:nvSpPr>
        <p:spPr bwMode="auto">
          <a:xfrm>
            <a:off x="4524375" y="5241579"/>
            <a:ext cx="288925" cy="431800"/>
          </a:xfrm>
          <a:prstGeom prst="downArrow">
            <a:avLst>
              <a:gd name="adj1" fmla="val 50000"/>
              <a:gd name="adj2" fmla="val 49782"/>
            </a:avLst>
          </a:prstGeom>
          <a:solidFill>
            <a:srgbClr val="FF6600"/>
          </a:solidFill>
          <a:ln w="9525" algn="ctr">
            <a:solidFill>
              <a:srgbClr val="FF6600"/>
            </a:solidFill>
            <a:round/>
            <a:headEnd/>
            <a:tailEnd/>
          </a:ln>
        </p:spPr>
        <p:txBody>
          <a:bodyPr anchor="ctr"/>
          <a:lstStyle>
            <a:lvl1pPr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1pPr>
            <a:lvl2pPr marL="742950" indent="-28575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2pPr>
            <a:lvl3pPr marL="11430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3pPr>
            <a:lvl4pPr marL="16002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4pPr>
            <a:lvl5pPr marL="20574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9pPr>
          </a:lstStyle>
          <a:p>
            <a:pPr eaLnBrk="1" hangingPunct="1"/>
            <a:endParaRPr lang="de-AT" altLang="de-DE"/>
          </a:p>
        </p:txBody>
      </p:sp>
      <p:sp>
        <p:nvSpPr>
          <p:cNvPr id="9" name="Text Box 10"/>
          <p:cNvSpPr txBox="1">
            <a:spLocks noChangeArrowheads="1"/>
          </p:cNvSpPr>
          <p:nvPr/>
        </p:nvSpPr>
        <p:spPr bwMode="auto">
          <a:xfrm>
            <a:off x="839788" y="5603529"/>
            <a:ext cx="7561262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1pPr>
            <a:lvl2pPr marL="742950" indent="-28575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2pPr>
            <a:lvl3pPr marL="11430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3pPr>
            <a:lvl4pPr marL="16002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4pPr>
            <a:lvl5pPr marL="20574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9pPr>
          </a:lstStyle>
          <a:p>
            <a:pPr algn="ctr" eaLnBrk="1" hangingPunct="1"/>
            <a:r>
              <a:rPr lang="de-DE" altLang="de-DE" sz="2800" dirty="0">
                <a:solidFill>
                  <a:srgbClr val="333333"/>
                </a:solidFill>
                <a:latin typeface="Calibri" panose="020F0502020204030204" pitchFamily="34" charset="0"/>
              </a:rPr>
              <a:t>Kapitulation Deutschlands: 8. Mai 1945</a:t>
            </a:r>
          </a:p>
          <a:p>
            <a:pPr algn="ctr" eaLnBrk="1" hangingPunct="1"/>
            <a:r>
              <a:rPr lang="de-DE" altLang="de-DE" sz="2800" dirty="0">
                <a:solidFill>
                  <a:srgbClr val="333333"/>
                </a:solidFill>
                <a:latin typeface="Calibri" panose="020F0502020204030204" pitchFamily="34" charset="0"/>
              </a:rPr>
              <a:t>Kapitulation Japans: 2. September 1945</a:t>
            </a:r>
          </a:p>
        </p:txBody>
      </p:sp>
      <p:sp>
        <p:nvSpPr>
          <p:cNvPr id="10" name="Pfeil nach unten 9"/>
          <p:cNvSpPr>
            <a:spLocks noChangeArrowheads="1"/>
          </p:cNvSpPr>
          <p:nvPr/>
        </p:nvSpPr>
        <p:spPr bwMode="auto">
          <a:xfrm>
            <a:off x="4524375" y="3571202"/>
            <a:ext cx="288925" cy="431800"/>
          </a:xfrm>
          <a:prstGeom prst="downArrow">
            <a:avLst>
              <a:gd name="adj1" fmla="val 50000"/>
              <a:gd name="adj2" fmla="val 49782"/>
            </a:avLst>
          </a:prstGeom>
          <a:solidFill>
            <a:srgbClr val="FF6600"/>
          </a:solidFill>
          <a:ln w="9525" algn="ctr">
            <a:solidFill>
              <a:srgbClr val="FF6600"/>
            </a:solidFill>
            <a:round/>
            <a:headEnd/>
            <a:tailEnd/>
          </a:ln>
        </p:spPr>
        <p:txBody>
          <a:bodyPr anchor="ctr"/>
          <a:lstStyle>
            <a:lvl1pPr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1pPr>
            <a:lvl2pPr marL="742950" indent="-28575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2pPr>
            <a:lvl3pPr marL="11430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3pPr>
            <a:lvl4pPr marL="16002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4pPr>
            <a:lvl5pPr marL="20574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9pPr>
          </a:lstStyle>
          <a:p>
            <a:pPr eaLnBrk="1" hangingPunct="1"/>
            <a:endParaRPr lang="de-AT" altLang="de-DE"/>
          </a:p>
        </p:txBody>
      </p:sp>
      <p:sp>
        <p:nvSpPr>
          <p:cNvPr id="11" name="Text Box 10"/>
          <p:cNvSpPr txBox="1">
            <a:spLocks noChangeArrowheads="1"/>
          </p:cNvSpPr>
          <p:nvPr/>
        </p:nvSpPr>
        <p:spPr bwMode="auto">
          <a:xfrm>
            <a:off x="819150" y="3946179"/>
            <a:ext cx="755967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1pPr>
            <a:lvl2pPr marL="742950" indent="-28575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2pPr>
            <a:lvl3pPr marL="11430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3pPr>
            <a:lvl4pPr marL="16002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4pPr>
            <a:lvl5pPr marL="2057400" indent="-228600" eaLnBrk="0" hangingPunct="0">
              <a:defRPr sz="4400" b="1">
                <a:solidFill>
                  <a:schemeClr val="bg1"/>
                </a:solidFill>
                <a:latin typeface="Syntax LT Std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bg1"/>
                </a:solidFill>
                <a:latin typeface="Syntax LT Std" pitchFamily="34" charset="0"/>
              </a:defRPr>
            </a:lvl9pPr>
          </a:lstStyle>
          <a:p>
            <a:pPr algn="ctr" eaLnBrk="1" hangingPunct="1"/>
            <a:r>
              <a:rPr lang="de-DE" altLang="de-DE" sz="2800" dirty="0">
                <a:solidFill>
                  <a:srgbClr val="333333"/>
                </a:solidFill>
                <a:latin typeface="Calibri" panose="020F0502020204030204" pitchFamily="34" charset="0"/>
              </a:rPr>
              <a:t>„Totaler </a:t>
            </a:r>
            <a:r>
              <a:rPr lang="de-DE" altLang="de-DE" sz="2800">
                <a:solidFill>
                  <a:srgbClr val="333333"/>
                </a:solidFill>
                <a:latin typeface="Calibri" panose="020F0502020204030204" pitchFamily="34" charset="0"/>
              </a:rPr>
              <a:t>Krieg“: </a:t>
            </a:r>
            <a:r>
              <a:rPr lang="de-DE" altLang="de-DE" sz="2800" dirty="0">
                <a:solidFill>
                  <a:srgbClr val="333333"/>
                </a:solidFill>
                <a:latin typeface="Calibri" panose="020F0502020204030204" pitchFamily="34" charset="0"/>
              </a:rPr>
              <a:t>Mobilisierung letzter Reserven</a:t>
            </a:r>
          </a:p>
        </p:txBody>
      </p:sp>
      <p:sp>
        <p:nvSpPr>
          <p:cNvPr id="12" name="Rechteck 11"/>
          <p:cNvSpPr/>
          <p:nvPr/>
        </p:nvSpPr>
        <p:spPr>
          <a:xfrm>
            <a:off x="251569" y="1616604"/>
            <a:ext cx="4560888" cy="2246769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de-DE" sz="2800" dirty="0">
                <a:solidFill>
                  <a:srgbClr val="333333"/>
                </a:solidFill>
                <a:latin typeface="Calibri" panose="020F0502020204030204" pitchFamily="34" charset="0"/>
                <a:sym typeface="Wingdings" pitchFamily="2" charset="2"/>
              </a:rPr>
              <a:t>               1941</a:t>
            </a:r>
          </a:p>
          <a:p>
            <a:pPr marL="342900" indent="-342900">
              <a:buFont typeface="Wingdings" pitchFamily="2" charset="2"/>
              <a:buChar char="è"/>
              <a:defRPr/>
            </a:pPr>
            <a:r>
              <a:rPr lang="de-DE" sz="2800" dirty="0">
                <a:solidFill>
                  <a:srgbClr val="333333"/>
                </a:solidFill>
                <a:latin typeface="Calibri" panose="020F0502020204030204" pitchFamily="34" charset="0"/>
                <a:sym typeface="Wingdings" pitchFamily="2" charset="2"/>
              </a:rPr>
              <a:t>Angriff auf US-Stützpunkt</a:t>
            </a:r>
          </a:p>
          <a:p>
            <a:pPr>
              <a:defRPr/>
            </a:pPr>
            <a:r>
              <a:rPr lang="de-DE" sz="2800" dirty="0">
                <a:solidFill>
                  <a:srgbClr val="333333"/>
                </a:solidFill>
                <a:latin typeface="Calibri" panose="020F0502020204030204" pitchFamily="34" charset="0"/>
                <a:sym typeface="Wingdings" pitchFamily="2" charset="2"/>
              </a:rPr>
              <a:t>    Pearl Harbor</a:t>
            </a:r>
          </a:p>
          <a:p>
            <a:pPr>
              <a:defRPr/>
            </a:pPr>
            <a:r>
              <a:rPr lang="de-DE" sz="2800" dirty="0">
                <a:solidFill>
                  <a:srgbClr val="333333"/>
                </a:solidFill>
                <a:latin typeface="Calibri" panose="020F0502020204030204" pitchFamily="34" charset="0"/>
                <a:sym typeface="Wingdings" pitchFamily="2" charset="2"/>
              </a:rPr>
              <a:t> Kriegseintritt der USA</a:t>
            </a:r>
          </a:p>
          <a:p>
            <a:pPr>
              <a:defRPr/>
            </a:pPr>
            <a:r>
              <a:rPr lang="de-DE" sz="2800" dirty="0">
                <a:solidFill>
                  <a:srgbClr val="333333"/>
                </a:solidFill>
                <a:latin typeface="Calibri" panose="020F0502020204030204" pitchFamily="34" charset="0"/>
                <a:sym typeface="Wingdings" pitchFamily="2" charset="2"/>
              </a:rPr>
              <a:t> Weltkrieg</a:t>
            </a:r>
            <a:endParaRPr lang="de-DE" sz="2800" dirty="0">
              <a:solidFill>
                <a:srgbClr val="333333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39711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/>
      <p:bldP spid="6" grpId="0" animBg="1"/>
      <p:bldP spid="7" grpId="0"/>
      <p:bldP spid="8" grpId="0" animBg="1"/>
      <p:bldP spid="9" grpId="0"/>
      <p:bldP spid="10" grpId="0" animBg="1"/>
      <p:bldP spid="11" grpId="0"/>
      <p:bldP spid="12" grpId="0"/>
    </p:bldLst>
  </p:timing>
</p:sld>
</file>

<file path=ppt/theme/theme1.xml><?xml version="1.0" encoding="utf-8"?>
<a:theme xmlns:a="http://schemas.openxmlformats.org/drawingml/2006/main" name="Standarddesign">
  <a:themeElements>
    <a:clrScheme name="Standard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rddesign">
      <a:majorFont>
        <a:latin typeface="Syntax LT Std"/>
        <a:ea typeface=""/>
        <a:cs typeface=""/>
      </a:majorFont>
      <a:minorFont>
        <a:latin typeface="PoloST11K-Buch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44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Syntax LT Std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44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Syntax LT Std" pitchFamily="34" charset="0"/>
          </a:defRPr>
        </a:defPPr>
      </a:lstStyle>
    </a:lnDef>
  </a:objectDefaults>
  <a:extraClrSchemeLst>
    <a:extraClrScheme>
      <a:clrScheme name="Standard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53</Words>
  <Application>Microsoft Office PowerPoint</Application>
  <PresentationFormat>Bildschirmpräsentation (4:3)</PresentationFormat>
  <Paragraphs>15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7" baseType="lpstr">
      <vt:lpstr>Arial</vt:lpstr>
      <vt:lpstr>Calibri</vt:lpstr>
      <vt:lpstr>PoloST11K-Buch</vt:lpstr>
      <vt:lpstr>Syntax LT Std</vt:lpstr>
      <vt:lpstr>Wingdings</vt:lpstr>
      <vt:lpstr>Standarddesign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adonis</dc:creator>
  <cp:lastModifiedBy>Peintinger MAS, Mag. Barbara</cp:lastModifiedBy>
  <cp:revision>52</cp:revision>
  <dcterms:created xsi:type="dcterms:W3CDTF">2011-07-14T19:54:09Z</dcterms:created>
  <dcterms:modified xsi:type="dcterms:W3CDTF">2019-05-09T06:59:59Z</dcterms:modified>
</cp:coreProperties>
</file>