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89430-62C3-4EBF-A5FA-E7B1A9264248}" type="datetimeFigureOut">
              <a:rPr lang="de-AT" smtClean="0"/>
              <a:t>08.11.2016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749D9-846A-40EF-8608-E6BC88BE8D3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6547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899592" y="6356350"/>
            <a:ext cx="7272808" cy="365125"/>
          </a:xfrm>
        </p:spPr>
        <p:txBody>
          <a:bodyPr/>
          <a:lstStyle/>
          <a:p>
            <a:r>
              <a:rPr lang="de-AT" dirty="0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829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627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731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046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158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06470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9522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485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840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13556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37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75035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93506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9408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08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70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7613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714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541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987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646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254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9F42F-B7BE-4FA5-A10D-83A3E52A708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447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smtClean="0"/>
              <a:t>© Österreichischer Bundesverlag Schulbuch GmbH &amp; Co. KG, Wien 2016 | www.oebv.at | Tiger Tom 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1E7C0-5DA8-4225-8862-96AE291B43F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03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827584" y="2701938"/>
            <a:ext cx="7704856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AT" sz="2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I:\xxx-transfer\Mathews\Herstellung\Silvia\TigerTom1 illus (tiffs, 300dpi)\tt1_tiger_resting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3272308" cy="250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328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827584" y="2701938"/>
            <a:ext cx="7704856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20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de-AT" sz="2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:\xxx-transfer\Mathews\Herstellung\Silvia\TigerTom1 illus (tiffs, 300dpi)\tt1_tiger_dancing_tiger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6912"/>
            <a:ext cx="4682523" cy="206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9503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827584" y="2701938"/>
            <a:ext cx="7704856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8194" name="Picture 2" descr="I:\xxx-transfer\Mathews\Herstellung\Silvia\TigerTom1 illus (tiffs, 300dpi)\tt1_tiger_shawl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4" r="10053"/>
          <a:stretch/>
        </p:blipFill>
        <p:spPr bwMode="auto">
          <a:xfrm>
            <a:off x="4572000" y="2545556"/>
            <a:ext cx="2808312" cy="244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080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827584" y="2701938"/>
            <a:ext cx="7704856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AT" sz="2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:\xxx-transfer\Mathews\Herstellung\Silvia\TigerTom1 illus (tiffs, 300dpi)\tt1_tiger_from_behind_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04864"/>
            <a:ext cx="3528392" cy="309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484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827584" y="2701938"/>
            <a:ext cx="7704856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6146" name="Picture 2" descr="I:\xxx-transfer\Mathews\Herstellung\Silvia\TigerTom1 illus (tiffs, 300dpi)\tt1_tiger_heads_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85865"/>
            <a:ext cx="3528392" cy="230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4286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827584" y="2701938"/>
            <a:ext cx="7704856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de-AT" sz="2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I:\xxx-transfer\Mathews\Herstellung\Silvia\TigerTom1 illus (tiffs, 300dpi)\tt1_tiger_heads_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43394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5221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827584" y="2701938"/>
            <a:ext cx="7704856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1026" name="Picture 2" descr="I:\xxx-transfer\Mathews\Herstellung\Silvia\TigerTom1 illus (tiffs, 300dpi)\tt1_tiger_cub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85" y="2229398"/>
            <a:ext cx="3888432" cy="273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684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827584" y="2701938"/>
            <a:ext cx="7704856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9218" name="Picture 2" descr="I:\xxx-transfer\Mathews\Herstellung\Silvia\TigerTom1 illus (tiffs, 300dpi)\tt1_tiger_with_cubs_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3672408" cy="375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68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827584" y="2701938"/>
            <a:ext cx="7704856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074" name="Picture 2" descr="I:\xxx-transfer\Mathews\Herstellung\Silvia\TigerTom1 illus (tiffs, 300dpi)\tt1_tiger_from_behind_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2896"/>
            <a:ext cx="4464496" cy="23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68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4294967295"/>
          </p:nvPr>
        </p:nvSpPr>
        <p:spPr>
          <a:xfrm>
            <a:off x="827584" y="2701938"/>
            <a:ext cx="7704856" cy="24482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AT" sz="1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AT" sz="2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0242" name="Picture 2" descr="I:\xxx-transfer\Mathews\Herstellung\Silvia\TigerTom1 illus (tiffs, 300dpi)\tt1_tiger_with_cubs_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2780928"/>
            <a:ext cx="5396654" cy="203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smtClean="0"/>
              <a:t>© Österreichischer Bundesverlag Schulbuch GmbH &amp; Co. KG, Wien 2016 | www.oebv.at | Tiger Tom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495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Bildschirmpräsentation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Larissa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Bliem, Silvia</dc:creator>
  <cp:lastModifiedBy>Dunst, Barbara</cp:lastModifiedBy>
  <cp:revision>8</cp:revision>
  <cp:lastPrinted>2016-11-02T10:44:11Z</cp:lastPrinted>
  <dcterms:created xsi:type="dcterms:W3CDTF">2016-07-22T08:15:20Z</dcterms:created>
  <dcterms:modified xsi:type="dcterms:W3CDTF">2016-11-08T10:11:17Z</dcterms:modified>
</cp:coreProperties>
</file>