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3"/>
  </p:notesMasterIdLst>
  <p:sldIdLst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4" d="100"/>
          <a:sy n="114" d="100"/>
        </p:scale>
        <p:origin x="-1470" y="-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D89430-62C3-4EBF-A5FA-E7B1A9264248}" type="datetimeFigureOut">
              <a:rPr lang="de-AT" smtClean="0"/>
              <a:t>08.11.2016</a:t>
            </a:fld>
            <a:endParaRPr lang="de-AT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AT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C749D9-846A-40EF-8608-E6BC88BE8D34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0654782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2" name="Fußzeilenplatzhalter 11"/>
          <p:cNvSpPr>
            <a:spLocks noGrp="1"/>
          </p:cNvSpPr>
          <p:nvPr>
            <p:ph type="ftr" sz="quarter" idx="11"/>
          </p:nvPr>
        </p:nvSpPr>
        <p:spPr>
          <a:xfrm>
            <a:off x="899592" y="6356350"/>
            <a:ext cx="7272808" cy="365125"/>
          </a:xfrm>
        </p:spPr>
        <p:txBody>
          <a:bodyPr/>
          <a:lstStyle/>
          <a:p>
            <a:r>
              <a:rPr lang="de-AT" dirty="0" smtClean="0"/>
              <a:t>© Österreichischer Bundesverlag Schulbuch GmbH &amp; Co. KG, Wien 2016 | www.oebv.at | Tiger Tom</a:t>
            </a:r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8382984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 </a:t>
            </a:r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9F42F-B7BE-4FA5-A10D-83A3E52A7081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5062708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 </a:t>
            </a:r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9F42F-B7BE-4FA5-A10D-83A3E52A7081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5073103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 </a:t>
            </a:r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E7C0-5DA8-4225-8862-96AE291B43F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804615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 </a:t>
            </a:r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E7C0-5DA8-4225-8862-96AE291B43F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801581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 </a:t>
            </a:r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E7C0-5DA8-4225-8862-96AE291B43F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6064707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 </a:t>
            </a:r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E7C0-5DA8-4225-8862-96AE291B43F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3795220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 </a:t>
            </a:r>
            <a:endParaRPr lang="de-AT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E7C0-5DA8-4225-8862-96AE291B43F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6048520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 </a:t>
            </a:r>
            <a:endParaRPr lang="de-AT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E7C0-5DA8-4225-8862-96AE291B43F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9284092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 </a:t>
            </a:r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E7C0-5DA8-4225-8862-96AE291B43F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31355652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 </a:t>
            </a:r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E7C0-5DA8-4225-8862-96AE291B43F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0293719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467544" y="6356350"/>
            <a:ext cx="8208912" cy="365125"/>
          </a:xfrm>
        </p:spPr>
        <p:txBody>
          <a:bodyPr/>
          <a:lstStyle/>
          <a:p>
            <a:r>
              <a:rPr lang="de-AT" smtClean="0"/>
              <a:t>© Österreichischer Bundesverlag Schulbuch GmbH &amp; Co. KG, Wien 2016 | www.oebv.at | Tiger Tom </a:t>
            </a:r>
            <a:endParaRPr lang="de-AT" dirty="0" smtClean="0"/>
          </a:p>
        </p:txBody>
      </p:sp>
    </p:spTree>
    <p:extLst>
      <p:ext uri="{BB962C8B-B14F-4D97-AF65-F5344CB8AC3E}">
        <p14:creationId xmlns:p14="http://schemas.microsoft.com/office/powerpoint/2010/main" val="275035410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 </a:t>
            </a:r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E7C0-5DA8-4225-8862-96AE291B43F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4935060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 </a:t>
            </a:r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E7C0-5DA8-4225-8862-96AE291B43F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38940844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 </a:t>
            </a:r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E7C0-5DA8-4225-8862-96AE291B43F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5310875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 </a:t>
            </a:r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9F42F-B7BE-4FA5-A10D-83A3E52A7081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4570901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 </a:t>
            </a:r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9F42F-B7BE-4FA5-A10D-83A3E52A7081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776137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 </a:t>
            </a:r>
            <a:endParaRPr lang="de-AT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9F42F-B7BE-4FA5-A10D-83A3E52A7081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2371423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 </a:t>
            </a:r>
            <a:endParaRPr lang="de-AT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9F42F-B7BE-4FA5-A10D-83A3E52A7081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95417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 </a:t>
            </a:r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9F42F-B7BE-4FA5-A10D-83A3E52A7081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2498705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 </a:t>
            </a:r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9F42F-B7BE-4FA5-A10D-83A3E52A7081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3264677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 </a:t>
            </a:r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9F42F-B7BE-4FA5-A10D-83A3E52A7081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7025491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 smtClean="0"/>
              <a:t>Titelmasterformat durch Klicken bearbeiten</a:t>
            </a:r>
            <a:endParaRPr lang="de-AT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AT" smtClean="0"/>
              <a:t>© Österreichischer Bundesverlag Schulbuch GmbH &amp; Co. KG, Wien 2016 | www.oebv.at | Tiger Tom </a:t>
            </a:r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E9F42F-B7BE-4FA5-A10D-83A3E52A7081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394478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AT" smtClean="0"/>
              <a:t>© Österreichischer Bundesverlag Schulbuch GmbH &amp; Co. KG, Wien 2016 | www.oebv.at | Tiger Tom </a:t>
            </a:r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91E7C0-5DA8-4225-8862-96AE291B43F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310353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4294967295"/>
          </p:nvPr>
        </p:nvSpPr>
        <p:spPr>
          <a:xfrm>
            <a:off x="827584" y="2701938"/>
            <a:ext cx="7704856" cy="244827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de-AT" sz="120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de-AT" sz="20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de-AT" sz="2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 descr="I:\xxx-transfer\Mathews\Herstellung\Silvia\TigerTom1 illus (tiffs, 300dpi)\tt1_tiger_resting.t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2492896"/>
            <a:ext cx="3272308" cy="2503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</a:t>
            </a:r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813287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4294967295"/>
          </p:nvPr>
        </p:nvSpPr>
        <p:spPr>
          <a:xfrm>
            <a:off x="827584" y="2701938"/>
            <a:ext cx="7704856" cy="244827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de-AT" sz="20000" dirty="0" smtClean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de-AT" sz="2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I:\xxx-transfer\Mathews\Herstellung\Silvia\TigerTom1 illus (tiffs, 300dpi)\tt1_tiger_dancing_tigers.t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2636912"/>
            <a:ext cx="4682523" cy="2061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</a:t>
            </a:r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2495036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4294967295"/>
          </p:nvPr>
        </p:nvSpPr>
        <p:spPr>
          <a:xfrm>
            <a:off x="827584" y="2701938"/>
            <a:ext cx="7704856" cy="244827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de-AT" sz="120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de-AT" sz="2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pic>
        <p:nvPicPr>
          <p:cNvPr id="8194" name="Picture 2" descr="I:\xxx-transfer\Mathews\Herstellung\Silvia\TigerTom1 illus (tiffs, 300dpi)\tt1_tiger_shawl.tif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54" r="10053"/>
          <a:stretch/>
        </p:blipFill>
        <p:spPr bwMode="auto">
          <a:xfrm>
            <a:off x="4572000" y="2545556"/>
            <a:ext cx="2808312" cy="2441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</a:t>
            </a:r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0108067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4294967295"/>
          </p:nvPr>
        </p:nvSpPr>
        <p:spPr>
          <a:xfrm>
            <a:off x="827584" y="2701938"/>
            <a:ext cx="7704856" cy="244827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de-AT" sz="120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de-AT" sz="2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de-AT" sz="2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I:\xxx-transfer\Mathews\Herstellung\Silvia\TigerTom1 illus (tiffs, 300dpi)\tt1_tiger_from_behind_2.t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2204864"/>
            <a:ext cx="3528392" cy="3093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</a:t>
            </a:r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148405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4294967295"/>
          </p:nvPr>
        </p:nvSpPr>
        <p:spPr>
          <a:xfrm>
            <a:off x="827584" y="2701938"/>
            <a:ext cx="7704856" cy="244827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de-AT" sz="120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de-AT" sz="20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pic>
        <p:nvPicPr>
          <p:cNvPr id="6146" name="Picture 2" descr="I:\xxx-transfer\Mathews\Herstellung\Silvia\TigerTom1 illus (tiffs, 300dpi)\tt1_tiger_heads_2.t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2685865"/>
            <a:ext cx="3528392" cy="2301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</a:t>
            </a:r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40428660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4294967295"/>
          </p:nvPr>
        </p:nvSpPr>
        <p:spPr>
          <a:xfrm>
            <a:off x="827584" y="2701938"/>
            <a:ext cx="7704856" cy="244827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de-AT" sz="120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de-AT" sz="200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de-AT" sz="2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2" descr="I:\xxx-transfer\Mathews\Herstellung\Silvia\TigerTom1 illus (tiffs, 300dpi)\tt1_tiger_heads_1.t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2780928"/>
            <a:ext cx="4339468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</a:t>
            </a:r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7522185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4294967295"/>
          </p:nvPr>
        </p:nvSpPr>
        <p:spPr>
          <a:xfrm>
            <a:off x="827584" y="2701938"/>
            <a:ext cx="7704856" cy="244827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de-AT" sz="120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de-AT" sz="200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pic>
        <p:nvPicPr>
          <p:cNvPr id="1026" name="Picture 2" descr="I:\xxx-transfer\Mathews\Herstellung\Silvia\TigerTom1 illus (tiffs, 300dpi)\tt1_tiger_cubs.t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7985" y="2229398"/>
            <a:ext cx="3888432" cy="2730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</a:t>
            </a:r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4168422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4294967295"/>
          </p:nvPr>
        </p:nvSpPr>
        <p:spPr>
          <a:xfrm>
            <a:off x="827584" y="2701938"/>
            <a:ext cx="7704856" cy="244827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de-AT" sz="120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de-AT" sz="20000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pic>
        <p:nvPicPr>
          <p:cNvPr id="9218" name="Picture 2" descr="I:\xxx-transfer\Mathews\Herstellung\Silvia\TigerTom1 illus (tiffs, 300dpi)\tt1_tiger_with_cubs_2.t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1700808"/>
            <a:ext cx="3672408" cy="375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</a:t>
            </a:r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416842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4294967295"/>
          </p:nvPr>
        </p:nvSpPr>
        <p:spPr>
          <a:xfrm>
            <a:off x="827584" y="2701938"/>
            <a:ext cx="7704856" cy="244827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de-AT" sz="120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de-AT" sz="20000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pic>
        <p:nvPicPr>
          <p:cNvPr id="3074" name="Picture 2" descr="I:\xxx-transfer\Mathews\Herstellung\Silvia\TigerTom1 illus (tiffs, 300dpi)\tt1_tiger_from_behind_1.t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2492896"/>
            <a:ext cx="4464496" cy="2356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</a:t>
            </a:r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416842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4294967295"/>
          </p:nvPr>
        </p:nvSpPr>
        <p:spPr>
          <a:xfrm>
            <a:off x="827584" y="2701938"/>
            <a:ext cx="7704856" cy="244827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de-AT" sz="120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de-AT" sz="20000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</p:txBody>
      </p:sp>
      <p:pic>
        <p:nvPicPr>
          <p:cNvPr id="10242" name="Picture 2" descr="I:\xxx-transfer\Mathews\Herstellung\Silvia\TigerTom1 illus (tiffs, 300dpi)\tt1_tiger_with_cubs_1.t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2963" y="2780928"/>
            <a:ext cx="5396654" cy="2031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</a:t>
            </a:r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249503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Benutzerdefiniertes 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171</Words>
  <Application>Microsoft Office PowerPoint</Application>
  <PresentationFormat>Bildschirmpräsentation (4:3)</PresentationFormat>
  <Paragraphs>20</Paragraphs>
  <Slides>10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2</vt:i4>
      </vt:variant>
      <vt:variant>
        <vt:lpstr>Folientitel</vt:lpstr>
      </vt:variant>
      <vt:variant>
        <vt:i4>10</vt:i4>
      </vt:variant>
    </vt:vector>
  </HeadingPairs>
  <TitlesOfParts>
    <vt:vector size="12" baseType="lpstr">
      <vt:lpstr>Larissa</vt:lpstr>
      <vt:lpstr>Benutzerdefiniertes Design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Bliem, Silvia</dc:creator>
  <cp:lastModifiedBy>Dunst, Barbara</cp:lastModifiedBy>
  <cp:revision>8</cp:revision>
  <cp:lastPrinted>2016-11-02T10:44:11Z</cp:lastPrinted>
  <dcterms:created xsi:type="dcterms:W3CDTF">2016-07-22T08:15:20Z</dcterms:created>
  <dcterms:modified xsi:type="dcterms:W3CDTF">2016-11-08T10:11:17Z</dcterms:modified>
</cp:coreProperties>
</file>