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2" y="780555"/>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Haushalten</a:t>
            </a:r>
          </a:p>
        </p:txBody>
      </p:sp>
      <p:sp>
        <p:nvSpPr>
          <p:cNvPr id="25" name="Text Box 10">
            <a:extLst>
              <a:ext uri="{FF2B5EF4-FFF2-40B4-BE49-F238E27FC236}">
                <a16:creationId xmlns:a16="http://schemas.microsoft.com/office/drawing/2014/main" id="{44E37EF9-247A-4C71-AB13-786E600019E4}"/>
              </a:ext>
            </a:extLst>
          </p:cNvPr>
          <p:cNvSpPr txBox="1">
            <a:spLocks noChangeArrowheads="1"/>
          </p:cNvSpPr>
          <p:nvPr/>
        </p:nvSpPr>
        <p:spPr bwMode="auto">
          <a:xfrm>
            <a:off x="3033531" y="2467128"/>
            <a:ext cx="314795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Abzug von Steuern und Sozialversicherungen</a:t>
            </a:r>
          </a:p>
        </p:txBody>
      </p:sp>
      <p:sp>
        <p:nvSpPr>
          <p:cNvPr id="16" name="Text Box 10">
            <a:extLst>
              <a:ext uri="{FF2B5EF4-FFF2-40B4-BE49-F238E27FC236}">
                <a16:creationId xmlns:a16="http://schemas.microsoft.com/office/drawing/2014/main" id="{E675DCAD-A20A-4C6A-A55C-F06D17370C15}"/>
              </a:ext>
            </a:extLst>
          </p:cNvPr>
          <p:cNvSpPr txBox="1">
            <a:spLocks noChangeArrowheads="1"/>
          </p:cNvSpPr>
          <p:nvPr/>
        </p:nvSpPr>
        <p:spPr bwMode="auto">
          <a:xfrm>
            <a:off x="2833654" y="3956125"/>
            <a:ext cx="354770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9999FF"/>
                </a:solidFill>
                <a:latin typeface="Calibri" panose="020F0502020204030204" pitchFamily="34" charset="0"/>
              </a:rPr>
              <a:t>Nettolohn</a:t>
            </a:r>
          </a:p>
        </p:txBody>
      </p:sp>
      <p:sp>
        <p:nvSpPr>
          <p:cNvPr id="20" name="Text Box 10">
            <a:extLst>
              <a:ext uri="{FF2B5EF4-FFF2-40B4-BE49-F238E27FC236}">
                <a16:creationId xmlns:a16="http://schemas.microsoft.com/office/drawing/2014/main" id="{D4A161D9-1805-4CD1-8926-5C72F103AFFE}"/>
              </a:ext>
            </a:extLst>
          </p:cNvPr>
          <p:cNvSpPr txBox="1">
            <a:spLocks noChangeArrowheads="1"/>
          </p:cNvSpPr>
          <p:nvPr/>
        </p:nvSpPr>
        <p:spPr bwMode="auto">
          <a:xfrm>
            <a:off x="2759015" y="1357885"/>
            <a:ext cx="369698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9999FF"/>
                </a:solidFill>
                <a:latin typeface="Calibri" panose="020F0502020204030204" pitchFamily="34" charset="0"/>
              </a:rPr>
              <a:t>Bruttolohn</a:t>
            </a:r>
          </a:p>
        </p:txBody>
      </p:sp>
      <p:sp>
        <p:nvSpPr>
          <p:cNvPr id="22" name="Text Box 10">
            <a:extLst>
              <a:ext uri="{FF2B5EF4-FFF2-40B4-BE49-F238E27FC236}">
                <a16:creationId xmlns:a16="http://schemas.microsoft.com/office/drawing/2014/main" id="{CBE0B2A7-497C-4FCE-A82A-75973BB7AC5D}"/>
              </a:ext>
            </a:extLst>
          </p:cNvPr>
          <p:cNvSpPr txBox="1">
            <a:spLocks noChangeArrowheads="1"/>
          </p:cNvSpPr>
          <p:nvPr/>
        </p:nvSpPr>
        <p:spPr bwMode="auto">
          <a:xfrm>
            <a:off x="1024667" y="3992343"/>
            <a:ext cx="204701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Fixkosten</a:t>
            </a:r>
          </a:p>
        </p:txBody>
      </p:sp>
      <p:sp>
        <p:nvSpPr>
          <p:cNvPr id="31" name="Pfeil nach unten 29">
            <a:extLst>
              <a:ext uri="{FF2B5EF4-FFF2-40B4-BE49-F238E27FC236}">
                <a16:creationId xmlns:a16="http://schemas.microsoft.com/office/drawing/2014/main" id="{436A8C56-1F7A-441F-AFBC-0D18099EA666}"/>
              </a:ext>
            </a:extLst>
          </p:cNvPr>
          <p:cNvSpPr>
            <a:spLocks noChangeArrowheads="1"/>
          </p:cNvSpPr>
          <p:nvPr/>
        </p:nvSpPr>
        <p:spPr bwMode="auto">
          <a:xfrm rot="10800000" flipV="1">
            <a:off x="4463046" y="1907366"/>
            <a:ext cx="288925" cy="491625"/>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4" name="Text Box 10">
            <a:extLst>
              <a:ext uri="{FF2B5EF4-FFF2-40B4-BE49-F238E27FC236}">
                <a16:creationId xmlns:a16="http://schemas.microsoft.com/office/drawing/2014/main" id="{B4914AFD-962D-46E0-928B-042CD0F4D232}"/>
              </a:ext>
            </a:extLst>
          </p:cNvPr>
          <p:cNvSpPr txBox="1">
            <a:spLocks noChangeArrowheads="1"/>
          </p:cNvSpPr>
          <p:nvPr/>
        </p:nvSpPr>
        <p:spPr bwMode="auto">
          <a:xfrm>
            <a:off x="475556" y="4537180"/>
            <a:ext cx="3140201"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Miete, Strom und Gas, Heizung, Verkehr, Kreditrückzahlung …</a:t>
            </a:r>
          </a:p>
        </p:txBody>
      </p:sp>
      <p:sp>
        <p:nvSpPr>
          <p:cNvPr id="35" name="Text Box 10">
            <a:extLst>
              <a:ext uri="{FF2B5EF4-FFF2-40B4-BE49-F238E27FC236}">
                <a16:creationId xmlns:a16="http://schemas.microsoft.com/office/drawing/2014/main" id="{FED9FEFE-BC21-465A-AFCB-FA34AD837E5E}"/>
              </a:ext>
            </a:extLst>
          </p:cNvPr>
          <p:cNvSpPr txBox="1">
            <a:spLocks noChangeArrowheads="1"/>
          </p:cNvSpPr>
          <p:nvPr/>
        </p:nvSpPr>
        <p:spPr bwMode="auto">
          <a:xfrm>
            <a:off x="5911374" y="4515563"/>
            <a:ext cx="294990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Ausgaben, die nicht immer gleich hoch sind</a:t>
            </a:r>
          </a:p>
        </p:txBody>
      </p:sp>
      <p:sp>
        <p:nvSpPr>
          <p:cNvPr id="15" name="Pfeil nach unten 29">
            <a:extLst>
              <a:ext uri="{FF2B5EF4-FFF2-40B4-BE49-F238E27FC236}">
                <a16:creationId xmlns:a16="http://schemas.microsoft.com/office/drawing/2014/main" id="{B362E176-DECE-4191-AC92-BDF7738BC5A9}"/>
              </a:ext>
            </a:extLst>
          </p:cNvPr>
          <p:cNvSpPr>
            <a:spLocks noChangeArrowheads="1"/>
          </p:cNvSpPr>
          <p:nvPr/>
        </p:nvSpPr>
        <p:spPr bwMode="auto">
          <a:xfrm rot="10800000" flipV="1">
            <a:off x="4463045" y="3441381"/>
            <a:ext cx="288925" cy="491625"/>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7" name="Pfeil nach unten 29">
            <a:extLst>
              <a:ext uri="{FF2B5EF4-FFF2-40B4-BE49-F238E27FC236}">
                <a16:creationId xmlns:a16="http://schemas.microsoft.com/office/drawing/2014/main" id="{D9C3531B-1196-4CBD-87C7-75D824A55A51}"/>
              </a:ext>
            </a:extLst>
          </p:cNvPr>
          <p:cNvSpPr>
            <a:spLocks noChangeArrowheads="1"/>
          </p:cNvSpPr>
          <p:nvPr/>
        </p:nvSpPr>
        <p:spPr bwMode="auto">
          <a:xfrm rot="16200000" flipV="1">
            <a:off x="3298789" y="3990771"/>
            <a:ext cx="288925" cy="491625"/>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9" name="Pfeil nach unten 29">
            <a:extLst>
              <a:ext uri="{FF2B5EF4-FFF2-40B4-BE49-F238E27FC236}">
                <a16:creationId xmlns:a16="http://schemas.microsoft.com/office/drawing/2014/main" id="{371A30CF-E277-49E8-B96F-293F5BAFE9A1}"/>
              </a:ext>
            </a:extLst>
          </p:cNvPr>
          <p:cNvSpPr>
            <a:spLocks noChangeArrowheads="1"/>
          </p:cNvSpPr>
          <p:nvPr/>
        </p:nvSpPr>
        <p:spPr bwMode="auto">
          <a:xfrm rot="5400000" flipH="1" flipV="1">
            <a:off x="5591615" y="3990771"/>
            <a:ext cx="288925" cy="491625"/>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3" name="Text Box 10">
            <a:extLst>
              <a:ext uri="{FF2B5EF4-FFF2-40B4-BE49-F238E27FC236}">
                <a16:creationId xmlns:a16="http://schemas.microsoft.com/office/drawing/2014/main" id="{8F21DADC-787A-402A-8135-3A752FC4DD2A}"/>
              </a:ext>
            </a:extLst>
          </p:cNvPr>
          <p:cNvSpPr txBox="1">
            <a:spLocks noChangeArrowheads="1"/>
          </p:cNvSpPr>
          <p:nvPr/>
        </p:nvSpPr>
        <p:spPr bwMode="auto">
          <a:xfrm>
            <a:off x="6072321" y="3984156"/>
            <a:ext cx="26280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variable Kosten</a:t>
            </a:r>
          </a:p>
        </p:txBody>
      </p:sp>
      <p:sp>
        <p:nvSpPr>
          <p:cNvPr id="24" name="Text Box 10">
            <a:extLst>
              <a:ext uri="{FF2B5EF4-FFF2-40B4-BE49-F238E27FC236}">
                <a16:creationId xmlns:a16="http://schemas.microsoft.com/office/drawing/2014/main" id="{FBFB1651-DCC4-4F08-BB99-7E6C8FA9D190}"/>
              </a:ext>
            </a:extLst>
          </p:cNvPr>
          <p:cNvSpPr txBox="1">
            <a:spLocks noChangeArrowheads="1"/>
          </p:cNvSpPr>
          <p:nvPr/>
        </p:nvSpPr>
        <p:spPr bwMode="auto">
          <a:xfrm>
            <a:off x="3615757" y="4752198"/>
            <a:ext cx="2047014"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Überblick durch</a:t>
            </a:r>
          </a:p>
          <a:p>
            <a:pPr algn="ctr" eaLnBrk="1" hangingPunct="1"/>
            <a:r>
              <a:rPr lang="de-DE" altLang="de-DE" sz="2800" dirty="0">
                <a:solidFill>
                  <a:srgbClr val="333333"/>
                </a:solidFill>
                <a:latin typeface="Calibri" panose="020F0502020204030204" pitchFamily="34" charset="0"/>
              </a:rPr>
              <a:t>Haushalts-buch</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grpId="0" nodeType="clickEffect">
                                  <p:stCondLst>
                                    <p:cond delay="0"/>
                                  </p:stCondLst>
                                  <p:childTnLst>
                                    <p:set>
                                      <p:cBhvr>
                                        <p:cTn id="10" dur="1" fill="hold">
                                          <p:stCondLst>
                                            <p:cond delay="0"/>
                                          </p:stCondLst>
                                        </p:cTn>
                                        <p:tgtEl>
                                          <p:spTgt spid="31"/>
                                        </p:tgtEl>
                                        <p:attrNameLst>
                                          <p:attrName>style.visibility</p:attrName>
                                        </p:attrNameLst>
                                      </p:cBhvr>
                                      <p:to>
                                        <p:strVal val="visible"/>
                                      </p:to>
                                    </p:set>
                                    <p:animEffect transition="in" filter="wipe(up)">
                                      <p:cBhvr>
                                        <p:cTn id="11" dur="500"/>
                                        <p:tgtEl>
                                          <p:spTgt spid="31"/>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wipe(up)">
                                      <p:cBhvr>
                                        <p:cTn id="20" dur="500"/>
                                        <p:tgtEl>
                                          <p:spTgt spid="15"/>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2"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wipe(right)">
                                      <p:cBhvr>
                                        <p:cTn id="29" dur="500"/>
                                        <p:tgtEl>
                                          <p:spTgt spid="17"/>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2"/>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34"/>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wipe(left)">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6" grpId="0"/>
      <p:bldP spid="20" grpId="0"/>
      <p:bldP spid="22" grpId="0"/>
      <p:bldP spid="31" grpId="0" animBg="1"/>
      <p:bldP spid="34" grpId="0"/>
      <p:bldP spid="35" grpId="0"/>
      <p:bldP spid="15" grpId="0" animBg="1"/>
      <p:bldP spid="17" grpId="0" animBg="1"/>
      <p:bldP spid="19" grpId="0" animBg="1"/>
      <p:bldP spid="23" grpId="0"/>
      <p:bldP spid="2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„Kann ich mit dem Einkommen auskommen?“ auf den Seiten 90 bis 91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215</Words>
  <Application>Microsoft Office PowerPoint</Application>
  <PresentationFormat>Bildschirmpräsentation (4:3)</PresentationFormat>
  <Paragraphs>29</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35</cp:revision>
  <dcterms:created xsi:type="dcterms:W3CDTF">2020-01-22T09:57:49Z</dcterms:created>
  <dcterms:modified xsi:type="dcterms:W3CDTF">2020-03-13T14:25:25Z</dcterms:modified>
</cp:coreProperties>
</file>