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5" r:id="rId1"/>
    <p:sldMasterId id="2147483677" r:id="rId2"/>
  </p:sldMasterIdLst>
  <p:notesMasterIdLst>
    <p:notesMasterId r:id="rId8"/>
  </p:notesMasterIdLst>
  <p:sldIdLst>
    <p:sldId id="260" r:id="rId3"/>
    <p:sldId id="305" r:id="rId4"/>
    <p:sldId id="306" r:id="rId5"/>
    <p:sldId id="307" r:id="rId6"/>
    <p:sldId id="269" r:id="rId7"/>
  </p:sldIdLst>
  <p:sldSz cx="9144000" cy="6858000" type="screen4x3"/>
  <p:notesSz cx="6810375" cy="9942513"/>
  <p:defaultTextStyle>
    <a:defPPr>
      <a:defRPr lang="de-DE"/>
    </a:defPPr>
    <a:lvl1pPr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1pPr>
    <a:lvl2pPr marL="4572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2pPr>
    <a:lvl3pPr marL="9144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3pPr>
    <a:lvl4pPr marL="13716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4pPr>
    <a:lvl5pPr marL="1828800" algn="l" rtl="0" eaLnBrk="0" fontAlgn="base" hangingPunct="0">
      <a:spcBef>
        <a:spcPct val="0"/>
      </a:spcBef>
      <a:spcAft>
        <a:spcPct val="0"/>
      </a:spcAft>
      <a:defRPr sz="4200" kern="1200">
        <a:solidFill>
          <a:srgbClr val="000000"/>
        </a:solidFill>
        <a:latin typeface="Arial" panose="020B0604020202020204" pitchFamily="34" charset="0"/>
        <a:ea typeface="+mn-ea"/>
        <a:cs typeface="+mn-cs"/>
      </a:defRPr>
    </a:lvl5pPr>
    <a:lvl6pPr marL="2286000" algn="l" defTabSz="914400" rtl="0" eaLnBrk="1" latinLnBrk="0" hangingPunct="1">
      <a:defRPr sz="4200" kern="1200">
        <a:solidFill>
          <a:srgbClr val="000000"/>
        </a:solidFill>
        <a:latin typeface="Arial" panose="020B0604020202020204" pitchFamily="34" charset="0"/>
        <a:ea typeface="+mn-ea"/>
        <a:cs typeface="+mn-cs"/>
      </a:defRPr>
    </a:lvl6pPr>
    <a:lvl7pPr marL="2743200" algn="l" defTabSz="914400" rtl="0" eaLnBrk="1" latinLnBrk="0" hangingPunct="1">
      <a:defRPr sz="4200" kern="1200">
        <a:solidFill>
          <a:srgbClr val="000000"/>
        </a:solidFill>
        <a:latin typeface="Arial" panose="020B0604020202020204" pitchFamily="34" charset="0"/>
        <a:ea typeface="+mn-ea"/>
        <a:cs typeface="+mn-cs"/>
      </a:defRPr>
    </a:lvl7pPr>
    <a:lvl8pPr marL="3200400" algn="l" defTabSz="914400" rtl="0" eaLnBrk="1" latinLnBrk="0" hangingPunct="1">
      <a:defRPr sz="4200" kern="1200">
        <a:solidFill>
          <a:srgbClr val="000000"/>
        </a:solidFill>
        <a:latin typeface="Arial" panose="020B0604020202020204" pitchFamily="34" charset="0"/>
        <a:ea typeface="+mn-ea"/>
        <a:cs typeface="+mn-cs"/>
      </a:defRPr>
    </a:lvl8pPr>
    <a:lvl9pPr marL="3657600" algn="l" defTabSz="914400" rtl="0" eaLnBrk="1" latinLnBrk="0" hangingPunct="1">
      <a:defRPr sz="4200" kern="1200">
        <a:solidFill>
          <a:srgbClr val="000000"/>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3521">
          <p15:clr>
            <a:srgbClr val="A4A3A4"/>
          </p15:clr>
        </p15:guide>
        <p15:guide id="2" pos="4422">
          <p15:clr>
            <a:srgbClr val="A4A3A4"/>
          </p15:clr>
        </p15:guide>
      </p15:sldGuideLst>
    </p:ext>
    <p:ext uri="{2D200454-40CA-4A62-9FC3-DE9A4176ACB9}">
      <p15:notesGuideLst xmlns:p15="http://schemas.microsoft.com/office/powerpoint/2012/main">
        <p15:guide id="1" orient="horz" pos="3132">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BC69B"/>
    <a:srgbClr val="E36C0A"/>
    <a:srgbClr val="A8CCD9"/>
    <a:srgbClr val="549BB5"/>
    <a:srgbClr val="FFFFFF"/>
    <a:srgbClr val="FEFBB8"/>
    <a:srgbClr val="FFF1B3"/>
    <a:srgbClr val="FFD7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85" autoAdjust="0"/>
  </p:normalViewPr>
  <p:slideViewPr>
    <p:cSldViewPr>
      <p:cViewPr varScale="1">
        <p:scale>
          <a:sx n="93" d="100"/>
          <a:sy n="93" d="100"/>
        </p:scale>
        <p:origin x="1162" y="82"/>
      </p:cViewPr>
      <p:guideLst>
        <p:guide orient="horz" pos="3521"/>
        <p:guide pos="4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1" d="100"/>
          <a:sy n="81" d="100"/>
        </p:scale>
        <p:origin x="-1914" y="-90"/>
      </p:cViewPr>
      <p:guideLst>
        <p:guide orient="horz" pos="3132"/>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B66700FD-6792-42E9-DC4F-E0FC756E8488}"/>
              </a:ext>
            </a:extLst>
          </p:cNvPr>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5" name="Rectangle 3">
            <a:extLst>
              <a:ext uri="{FF2B5EF4-FFF2-40B4-BE49-F238E27FC236}">
                <a16:creationId xmlns:a16="http://schemas.microsoft.com/office/drawing/2014/main" id="{3301F5E1-D877-4F83-9CC7-E1DD7341BFF8}"/>
              </a:ext>
            </a:extLst>
          </p:cNvPr>
          <p:cNvSpPr>
            <a:spLocks noGrp="1" noChangeArrowheads="1"/>
          </p:cNvSpPr>
          <p:nvPr>
            <p:ph type="dt" idx="1"/>
          </p:nvPr>
        </p:nvSpPr>
        <p:spPr bwMode="auto">
          <a:xfrm>
            <a:off x="3857625" y="0"/>
            <a:ext cx="2951163"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spcBef>
                <a:spcPct val="0"/>
              </a:spcBef>
              <a:buClrTx/>
              <a:buFontTx/>
              <a:buNone/>
              <a:defRPr sz="1200">
                <a:solidFill>
                  <a:schemeClr val="tx1"/>
                </a:solidFill>
                <a:latin typeface="Arial" charset="0"/>
              </a:defRPr>
            </a:lvl1pPr>
          </a:lstStyle>
          <a:p>
            <a:pPr>
              <a:defRPr/>
            </a:pPr>
            <a:endParaRPr lang="de-DE"/>
          </a:p>
        </p:txBody>
      </p:sp>
      <p:sp>
        <p:nvSpPr>
          <p:cNvPr id="4100" name="Rectangle 4">
            <a:extLst>
              <a:ext uri="{FF2B5EF4-FFF2-40B4-BE49-F238E27FC236}">
                <a16:creationId xmlns:a16="http://schemas.microsoft.com/office/drawing/2014/main" id="{E21B3BA7-A5BD-B325-AFE6-D01C2882C4EE}"/>
              </a:ext>
            </a:extLst>
          </p:cNvPr>
          <p:cNvSpPr>
            <a:spLocks noGrp="1" noRot="1" noChangeArrowheads="1" noTextEdit="1"/>
          </p:cNvSpPr>
          <p:nvPr>
            <p:ph type="sldImg" idx="2"/>
          </p:nvPr>
        </p:nvSpPr>
        <p:spPr bwMode="auto">
          <a:xfrm>
            <a:off x="920750" y="746125"/>
            <a:ext cx="4970463"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a:extLst>
              <a:ext uri="{FF2B5EF4-FFF2-40B4-BE49-F238E27FC236}">
                <a16:creationId xmlns:a16="http://schemas.microsoft.com/office/drawing/2014/main" id="{DF0860EC-0281-9629-FFE6-AD6BE397B236}"/>
              </a:ext>
            </a:extLst>
          </p:cNvPr>
          <p:cNvSpPr>
            <a:spLocks noGrp="1" noChangeArrowheads="1"/>
          </p:cNvSpPr>
          <p:nvPr>
            <p:ph type="body" sz="quarter" idx="3"/>
          </p:nvPr>
        </p:nvSpPr>
        <p:spPr bwMode="auto">
          <a:xfrm>
            <a:off x="681038" y="4722813"/>
            <a:ext cx="5448300" cy="44735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3078" name="Rectangle 6">
            <a:extLst>
              <a:ext uri="{FF2B5EF4-FFF2-40B4-BE49-F238E27FC236}">
                <a16:creationId xmlns:a16="http://schemas.microsoft.com/office/drawing/2014/main" id="{E4528759-18F6-70DE-C60A-30E783A64D01}"/>
              </a:ext>
            </a:extLst>
          </p:cNvPr>
          <p:cNvSpPr>
            <a:spLocks noGrp="1" noChangeArrowheads="1"/>
          </p:cNvSpPr>
          <p:nvPr>
            <p:ph type="ftr" sz="quarter" idx="4"/>
          </p:nvPr>
        </p:nvSpPr>
        <p:spPr bwMode="auto">
          <a:xfrm>
            <a:off x="0"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buClrTx/>
              <a:buFontTx/>
              <a:buNone/>
              <a:defRPr sz="1200">
                <a:solidFill>
                  <a:schemeClr val="tx1"/>
                </a:solidFill>
                <a:latin typeface="Arial" charset="0"/>
              </a:defRPr>
            </a:lvl1pPr>
          </a:lstStyle>
          <a:p>
            <a:pPr>
              <a:defRPr/>
            </a:pPr>
            <a:endParaRPr lang="de-DE"/>
          </a:p>
        </p:txBody>
      </p:sp>
      <p:sp>
        <p:nvSpPr>
          <p:cNvPr id="3079" name="Rectangle 7">
            <a:extLst>
              <a:ext uri="{FF2B5EF4-FFF2-40B4-BE49-F238E27FC236}">
                <a16:creationId xmlns:a16="http://schemas.microsoft.com/office/drawing/2014/main" id="{9FE107C5-6BE9-6C5B-7E84-1B21EF1CBA53}"/>
              </a:ext>
            </a:extLst>
          </p:cNvPr>
          <p:cNvSpPr>
            <a:spLocks noGrp="1" noChangeArrowheads="1"/>
          </p:cNvSpPr>
          <p:nvPr>
            <p:ph type="sldNum" sz="quarter" idx="5"/>
          </p:nvPr>
        </p:nvSpPr>
        <p:spPr bwMode="auto">
          <a:xfrm>
            <a:off x="3857625" y="9444038"/>
            <a:ext cx="2951163"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solidFill>
                  <a:schemeClr val="tx1"/>
                </a:solidFill>
              </a:defRPr>
            </a:lvl1pPr>
          </a:lstStyle>
          <a:p>
            <a:pPr>
              <a:defRPr/>
            </a:pPr>
            <a:fld id="{C2E7A00A-A56B-45CF-92D5-5C1C14E077A3}" type="slidenum">
              <a:rPr lang="de-DE" altLang="de-DE"/>
              <a:pPr>
                <a:defRPr/>
              </a:pPr>
              <a:t>‹Nr.›</a:t>
            </a:fld>
            <a:endParaRPr lang="de-DE"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D68718F2-5AAA-6B26-3CB1-0D9A19F3D20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26DC15C-F098-4F05-82BA-0598010B447E}" type="slidenum">
              <a:rPr lang="de-DE" altLang="de-DE"/>
              <a:pPr>
                <a:spcBef>
                  <a:spcPct val="0"/>
                </a:spcBef>
              </a:pPr>
              <a:t>1</a:t>
            </a:fld>
            <a:endParaRPr lang="de-DE" altLang="de-DE"/>
          </a:p>
        </p:txBody>
      </p:sp>
      <p:sp>
        <p:nvSpPr>
          <p:cNvPr id="6147" name="Rectangle 2">
            <a:extLst>
              <a:ext uri="{FF2B5EF4-FFF2-40B4-BE49-F238E27FC236}">
                <a16:creationId xmlns:a16="http://schemas.microsoft.com/office/drawing/2014/main" id="{BF5B9D90-A9E2-2E6F-1D6B-EB687FF0F716}"/>
              </a:ext>
            </a:extLst>
          </p:cNvPr>
          <p:cNvSpPr>
            <a:spLocks noGrp="1" noRot="1" noChangeArrowheads="1" noTextEdit="1"/>
          </p:cNvSpPr>
          <p:nvPr>
            <p:ph type="sldImg"/>
          </p:nvPr>
        </p:nvSpPr>
        <p:spPr>
          <a:ln/>
        </p:spPr>
      </p:sp>
      <p:sp>
        <p:nvSpPr>
          <p:cNvPr id="6148" name="Rectangle 3">
            <a:extLst>
              <a:ext uri="{FF2B5EF4-FFF2-40B4-BE49-F238E27FC236}">
                <a16:creationId xmlns:a16="http://schemas.microsoft.com/office/drawing/2014/main" id="{17D622A1-C5CD-955D-5401-F5BA7CCFBDF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de-DE" altLang="de-DE">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4D617CB-57E0-1F8A-D048-D9FFC598135A}"/>
              </a:ext>
            </a:extLst>
          </p:cNvPr>
          <p:cNvSpPr>
            <a:spLocks noChangeArrowheads="1"/>
          </p:cNvSpPr>
          <p:nvPr userDrawn="1"/>
        </p:nvSpPr>
        <p:spPr bwMode="auto">
          <a:xfrm>
            <a:off x="0" y="1412875"/>
            <a:ext cx="9144000" cy="5445125"/>
          </a:xfrm>
          <a:prstGeom prst="rect">
            <a:avLst/>
          </a:prstGeom>
          <a:no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3" name="Rectangle 5">
            <a:extLst>
              <a:ext uri="{FF2B5EF4-FFF2-40B4-BE49-F238E27FC236}">
                <a16:creationId xmlns:a16="http://schemas.microsoft.com/office/drawing/2014/main" id="{CF13EE7F-44B3-BFE6-0C1E-A9C920D461F2}"/>
              </a:ext>
            </a:extLst>
          </p:cNvPr>
          <p:cNvSpPr>
            <a:spLocks noChangeArrowheads="1"/>
          </p:cNvSpPr>
          <p:nvPr userDrawn="1"/>
        </p:nvSpPr>
        <p:spPr bwMode="auto">
          <a:xfrm>
            <a:off x="0" y="0"/>
            <a:ext cx="9144000" cy="2060575"/>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4" name="Text Box 10">
            <a:extLst>
              <a:ext uri="{FF2B5EF4-FFF2-40B4-BE49-F238E27FC236}">
                <a16:creationId xmlns:a16="http://schemas.microsoft.com/office/drawing/2014/main" id="{41251E35-123F-1DD4-AE2D-40F8D3EEB380}"/>
              </a:ext>
            </a:extLst>
          </p:cNvPr>
          <p:cNvSpPr txBox="1">
            <a:spLocks noChangeArrowheads="1"/>
          </p:cNvSpPr>
          <p:nvPr userDrawn="1"/>
        </p:nvSpPr>
        <p:spPr bwMode="auto">
          <a:xfrm>
            <a:off x="6156325" y="115888"/>
            <a:ext cx="2592388" cy="731837"/>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a:solidFill>
                  <a:srgbClr val="FFFFFF"/>
                </a:solidFill>
              </a:rPr>
              <a:t>BioTOP 2</a:t>
            </a:r>
          </a:p>
        </p:txBody>
      </p:sp>
      <p:pic>
        <p:nvPicPr>
          <p:cNvPr id="5" name="Picture 2">
            <a:extLst>
              <a:ext uri="{FF2B5EF4-FFF2-40B4-BE49-F238E27FC236}">
                <a16:creationId xmlns:a16="http://schemas.microsoft.com/office/drawing/2014/main" id="{0BD925A7-E040-CDB1-2EAB-A1EC098272BF}"/>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956550" y="57324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6802" name="Rectangle 2"/>
          <p:cNvSpPr>
            <a:spLocks noGrp="1" noChangeArrowheads="1"/>
          </p:cNvSpPr>
          <p:nvPr>
            <p:ph type="ctrTitle" sz="quarter"/>
          </p:nvPr>
        </p:nvSpPr>
        <p:spPr>
          <a:xfrm>
            <a:off x="685800" y="2130425"/>
            <a:ext cx="7772400" cy="1470025"/>
          </a:xfrm>
        </p:spPr>
        <p:txBody>
          <a:bodyPr anchor="ctr"/>
          <a:lstStyle>
            <a:lvl1pPr>
              <a:defRPr sz="3000"/>
            </a:lvl1pPr>
          </a:lstStyle>
          <a:p>
            <a:r>
              <a:rPr lang="de-DE"/>
              <a:t>Klett Präsentation Titel</a:t>
            </a:r>
          </a:p>
        </p:txBody>
      </p:sp>
    </p:spTree>
    <p:extLst>
      <p:ext uri="{BB962C8B-B14F-4D97-AF65-F5344CB8AC3E}">
        <p14:creationId xmlns:p14="http://schemas.microsoft.com/office/powerpoint/2010/main" val="239836563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195493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44450"/>
            <a:ext cx="2057400" cy="591978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44450"/>
            <a:ext cx="6019800" cy="5919788"/>
          </a:xfr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720044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44450"/>
            <a:ext cx="8229600" cy="527050"/>
          </a:xfrm>
        </p:spPr>
        <p:txBody>
          <a:bodyPr/>
          <a:lstStyle/>
          <a:p>
            <a:r>
              <a:rPr lang="en-US"/>
              <a:t>Titelmasterformat durch Klicken bearbeiten</a:t>
            </a:r>
            <a:endParaRPr lang="de-DE"/>
          </a:p>
        </p:txBody>
      </p:sp>
      <p:sp>
        <p:nvSpPr>
          <p:cNvPr id="3" name="Diagrammplatzhalter 2"/>
          <p:cNvSpPr>
            <a:spLocks noGrp="1"/>
          </p:cNvSpPr>
          <p:nvPr>
            <p:ph type="chart" idx="1"/>
          </p:nvPr>
        </p:nvSpPr>
        <p:spPr>
          <a:xfrm>
            <a:off x="457200" y="1438275"/>
            <a:ext cx="8229600" cy="4525963"/>
          </a:xfrm>
        </p:spPr>
        <p:txBody>
          <a:bodyPr/>
          <a:lstStyle/>
          <a:p>
            <a:pPr lvl="0"/>
            <a:endParaRPr lang="de-DE" noProof="0"/>
          </a:p>
        </p:txBody>
      </p:sp>
    </p:spTree>
    <p:extLst>
      <p:ext uri="{BB962C8B-B14F-4D97-AF65-F5344CB8AC3E}">
        <p14:creationId xmlns:p14="http://schemas.microsoft.com/office/powerpoint/2010/main" val="21138711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en-US"/>
              <a:t>Titelmasterformat durch Klicken bearbeiten</a:t>
            </a:r>
            <a:endParaRPr lang="de-DE"/>
          </a:p>
        </p:txBody>
      </p:sp>
      <p:sp>
        <p:nvSpPr>
          <p:cNvPr id="3" name="Unt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Formatvorlage des Untertitelmasters durch Klicken bearbeiten</a:t>
            </a:r>
            <a:endParaRPr lang="de-DE"/>
          </a:p>
        </p:txBody>
      </p:sp>
    </p:spTree>
    <p:extLst>
      <p:ext uri="{BB962C8B-B14F-4D97-AF65-F5344CB8AC3E}">
        <p14:creationId xmlns:p14="http://schemas.microsoft.com/office/powerpoint/2010/main" val="40590877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9773220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13447273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8864886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3861245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37613438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724998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idx="1"/>
          </p:nvPr>
        </p:nvSpPr>
        <p:spPr/>
        <p:txBody>
          <a:body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2890953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8336033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386984731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00200"/>
            <a:ext cx="8229600" cy="4525963"/>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4791483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161925"/>
            <a:ext cx="2057400" cy="5964238"/>
          </a:xfrm>
        </p:spPr>
        <p:txBody>
          <a:bodyPr vert="eaVert"/>
          <a:lstStyle/>
          <a:p>
            <a:r>
              <a:rPr lang="en-US"/>
              <a:t>Titelmasterformat durch Klicken bearbeiten</a:t>
            </a:r>
            <a:endParaRPr lang="de-DE"/>
          </a:p>
        </p:txBody>
      </p:sp>
      <p:sp>
        <p:nvSpPr>
          <p:cNvPr id="3" name="Vertikaler Textplatzhalter 2"/>
          <p:cNvSpPr>
            <a:spLocks noGrp="1"/>
          </p:cNvSpPr>
          <p:nvPr>
            <p:ph type="body" orient="vert" idx="1"/>
          </p:nvPr>
        </p:nvSpPr>
        <p:spPr>
          <a:xfrm>
            <a:off x="457200" y="161925"/>
            <a:ext cx="6019800" cy="5964238"/>
          </a:xfrm>
          <a:prstGeom prst="rect">
            <a:avLst/>
          </a:prstGeom>
        </p:spPr>
        <p:txBody>
          <a:bodyPr vert="eaVert"/>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780249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lstStyle>
            <a:lvl1pPr algn="l">
              <a:defRPr sz="4000" b="1" cap="all"/>
            </a:lvl1pPr>
          </a:lstStyle>
          <a:p>
            <a:r>
              <a:rPr lang="en-US"/>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Textmasterformate durch Klicken bearbeiten</a:t>
            </a:r>
          </a:p>
        </p:txBody>
      </p:sp>
    </p:spTree>
    <p:extLst>
      <p:ext uri="{BB962C8B-B14F-4D97-AF65-F5344CB8AC3E}">
        <p14:creationId xmlns:p14="http://schemas.microsoft.com/office/powerpoint/2010/main" val="2495184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
        <p:nvSpPr>
          <p:cNvPr id="3" name="Inhaltsplatzhalter 2"/>
          <p:cNvSpPr>
            <a:spLocks noGrp="1"/>
          </p:cNvSpPr>
          <p:nvPr>
            <p:ph sz="half" idx="1"/>
          </p:nvPr>
        </p:nvSpPr>
        <p:spPr>
          <a:xfrm>
            <a:off x="457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Inhaltsplatzhalter 3"/>
          <p:cNvSpPr>
            <a:spLocks noGrp="1"/>
          </p:cNvSpPr>
          <p:nvPr>
            <p:ph sz="half" idx="2"/>
          </p:nvPr>
        </p:nvSpPr>
        <p:spPr>
          <a:xfrm>
            <a:off x="4648200" y="143827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139915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en-US"/>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Tree>
    <p:extLst>
      <p:ext uri="{BB962C8B-B14F-4D97-AF65-F5344CB8AC3E}">
        <p14:creationId xmlns:p14="http://schemas.microsoft.com/office/powerpoint/2010/main" val="33656323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Titelmasterformat durch Klicken bearbeiten</a:t>
            </a:r>
            <a:endParaRPr lang="de-DE"/>
          </a:p>
        </p:txBody>
      </p:sp>
    </p:spTree>
    <p:extLst>
      <p:ext uri="{BB962C8B-B14F-4D97-AF65-F5344CB8AC3E}">
        <p14:creationId xmlns:p14="http://schemas.microsoft.com/office/powerpoint/2010/main" val="4083589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51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en-US"/>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Textmasterformate durch Klicken bearbeiten</a:t>
            </a:r>
          </a:p>
          <a:p>
            <a:pPr lvl="1"/>
            <a:r>
              <a:rPr lang="en-US"/>
              <a:t>Zweite Ebene</a:t>
            </a:r>
          </a:p>
          <a:p>
            <a:pPr lvl="2"/>
            <a:r>
              <a:rPr lang="en-US"/>
              <a:t>Dritte Ebene</a:t>
            </a:r>
          </a:p>
          <a:p>
            <a:pPr lvl="3"/>
            <a:r>
              <a:rPr lang="en-US"/>
              <a:t>Vierte Ebene</a:t>
            </a:r>
          </a:p>
          <a:p>
            <a:pPr lvl="4"/>
            <a:r>
              <a:rPr lang="en-US"/>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2841255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en-US"/>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Textmasterformate durch Klicken bearbeiten</a:t>
            </a:r>
          </a:p>
        </p:txBody>
      </p:sp>
    </p:spTree>
    <p:extLst>
      <p:ext uri="{BB962C8B-B14F-4D97-AF65-F5344CB8AC3E}">
        <p14:creationId xmlns:p14="http://schemas.microsoft.com/office/powerpoint/2010/main" val="823336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1026" name="Rectangle 7">
            <a:extLst>
              <a:ext uri="{FF2B5EF4-FFF2-40B4-BE49-F238E27FC236}">
                <a16:creationId xmlns:a16="http://schemas.microsoft.com/office/drawing/2014/main" id="{5738D6E5-45CA-6CA6-7595-DEEA795D1F41}"/>
              </a:ext>
            </a:extLst>
          </p:cNvPr>
          <p:cNvSpPr>
            <a:spLocks noChangeArrowheads="1"/>
          </p:cNvSpPr>
          <p:nvPr userDrawn="1"/>
        </p:nvSpPr>
        <p:spPr bwMode="auto">
          <a:xfrm>
            <a:off x="0" y="0"/>
            <a:ext cx="9144000" cy="476250"/>
          </a:xfrm>
          <a:prstGeom prst="rect">
            <a:avLst/>
          </a:prstGeom>
          <a:solidFill>
            <a:srgbClr val="E36C0A"/>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20000"/>
              </a:spcBef>
              <a:buClr>
                <a:schemeClr val="hlink"/>
              </a:buClr>
              <a:buFont typeface="Wingdings" panose="05000000000000000000" pitchFamily="2" charset="2"/>
              <a:buNone/>
              <a:defRPr/>
            </a:pPr>
            <a:endParaRPr lang="de-DE" altLang="de-DE" sz="3800"/>
          </a:p>
        </p:txBody>
      </p:sp>
      <p:sp>
        <p:nvSpPr>
          <p:cNvPr id="1027" name="Rectangle 3">
            <a:extLst>
              <a:ext uri="{FF2B5EF4-FFF2-40B4-BE49-F238E27FC236}">
                <a16:creationId xmlns:a16="http://schemas.microsoft.com/office/drawing/2014/main" id="{5DFE7164-4B92-D583-D221-C206C79FC664}"/>
              </a:ext>
            </a:extLst>
          </p:cNvPr>
          <p:cNvSpPr>
            <a:spLocks noGrp="1" noChangeArrowheads="1"/>
          </p:cNvSpPr>
          <p:nvPr>
            <p:ph type="title"/>
          </p:nvPr>
        </p:nvSpPr>
        <p:spPr bwMode="auto">
          <a:xfrm>
            <a:off x="457200" y="44450"/>
            <a:ext cx="6275388" cy="52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Titel des Tafelbildes</a:t>
            </a:r>
          </a:p>
        </p:txBody>
      </p:sp>
      <p:sp>
        <p:nvSpPr>
          <p:cNvPr id="1028" name="Rectangle 4">
            <a:extLst>
              <a:ext uri="{FF2B5EF4-FFF2-40B4-BE49-F238E27FC236}">
                <a16:creationId xmlns:a16="http://schemas.microsoft.com/office/drawing/2014/main" id="{B627DF47-590A-C147-56EE-FEC8CC8535B0}"/>
              </a:ext>
            </a:extLst>
          </p:cNvPr>
          <p:cNvSpPr>
            <a:spLocks noGrp="1" noChangeArrowheads="1"/>
          </p:cNvSpPr>
          <p:nvPr>
            <p:ph type="body" idx="1"/>
          </p:nvPr>
        </p:nvSpPr>
        <p:spPr bwMode="auto">
          <a:xfrm>
            <a:off x="457200" y="14382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Textmasterformate durch Klicken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75785" name="Rectangle 9">
            <a:extLst>
              <a:ext uri="{FF2B5EF4-FFF2-40B4-BE49-F238E27FC236}">
                <a16:creationId xmlns:a16="http://schemas.microsoft.com/office/drawing/2014/main" id="{94754981-D9B5-CF16-8EED-A5BA5909C54E}"/>
              </a:ext>
            </a:extLst>
          </p:cNvPr>
          <p:cNvSpPr>
            <a:spLocks noChangeArrowheads="1"/>
          </p:cNvSpPr>
          <p:nvPr userDrawn="1"/>
        </p:nvSpPr>
        <p:spPr bwMode="auto">
          <a:xfrm>
            <a:off x="1187450" y="6640513"/>
            <a:ext cx="7488238" cy="214312"/>
          </a:xfrm>
          <a:prstGeom prst="rect">
            <a:avLst/>
          </a:prstGeom>
          <a:noFill/>
          <a:ln w="9525">
            <a:noFill/>
            <a:miter lim="800000"/>
            <a:headEnd/>
            <a:tailEnd/>
          </a:ln>
          <a:effectLst/>
        </p:spPr>
        <p:txBody>
          <a:bodyPr>
            <a:spAutoFit/>
          </a:bodyPr>
          <a:lstStyle>
            <a:lvl1pPr>
              <a:defRPr sz="4200">
                <a:solidFill>
                  <a:srgbClr val="000000"/>
                </a:solidFill>
                <a:latin typeface="Arial" charset="0"/>
              </a:defRPr>
            </a:lvl1pPr>
            <a:lvl2pPr marL="742950" indent="-285750">
              <a:defRPr sz="4200">
                <a:solidFill>
                  <a:srgbClr val="000000"/>
                </a:solidFill>
                <a:latin typeface="Arial" charset="0"/>
              </a:defRPr>
            </a:lvl2pPr>
            <a:lvl3pPr marL="1143000" indent="-228600">
              <a:defRPr sz="4200">
                <a:solidFill>
                  <a:srgbClr val="000000"/>
                </a:solidFill>
                <a:latin typeface="Arial" charset="0"/>
              </a:defRPr>
            </a:lvl3pPr>
            <a:lvl4pPr marL="1600200" indent="-228600">
              <a:defRPr sz="4200">
                <a:solidFill>
                  <a:srgbClr val="000000"/>
                </a:solidFill>
                <a:latin typeface="Arial" charset="0"/>
              </a:defRPr>
            </a:lvl4pPr>
            <a:lvl5pPr marL="2057400" indent="-228600">
              <a:defRPr sz="4200">
                <a:solidFill>
                  <a:srgbClr val="000000"/>
                </a:solidFill>
                <a:latin typeface="Arial" charset="0"/>
              </a:defRPr>
            </a:lvl5pPr>
            <a:lvl6pPr marL="2514600" indent="-228600" fontAlgn="base">
              <a:spcBef>
                <a:spcPct val="0"/>
              </a:spcBef>
              <a:spcAft>
                <a:spcPct val="0"/>
              </a:spcAft>
              <a:defRPr sz="4200">
                <a:solidFill>
                  <a:srgbClr val="000000"/>
                </a:solidFill>
                <a:latin typeface="Arial" charset="0"/>
              </a:defRPr>
            </a:lvl6pPr>
            <a:lvl7pPr marL="2971800" indent="-228600" fontAlgn="base">
              <a:spcBef>
                <a:spcPct val="0"/>
              </a:spcBef>
              <a:spcAft>
                <a:spcPct val="0"/>
              </a:spcAft>
              <a:defRPr sz="4200">
                <a:solidFill>
                  <a:srgbClr val="000000"/>
                </a:solidFill>
                <a:latin typeface="Arial" charset="0"/>
              </a:defRPr>
            </a:lvl7pPr>
            <a:lvl8pPr marL="3429000" indent="-228600" fontAlgn="base">
              <a:spcBef>
                <a:spcPct val="0"/>
              </a:spcBef>
              <a:spcAft>
                <a:spcPct val="0"/>
              </a:spcAft>
              <a:defRPr sz="4200">
                <a:solidFill>
                  <a:srgbClr val="000000"/>
                </a:solidFill>
                <a:latin typeface="Arial" charset="0"/>
              </a:defRPr>
            </a:lvl8pPr>
            <a:lvl9pPr marL="3886200" indent="-228600" fontAlgn="base">
              <a:spcBef>
                <a:spcPct val="0"/>
              </a:spcBef>
              <a:spcAft>
                <a:spcPct val="0"/>
              </a:spcAft>
              <a:defRPr sz="4200">
                <a:solidFill>
                  <a:srgbClr val="000000"/>
                </a:solidFill>
                <a:latin typeface="Arial" charset="0"/>
              </a:defRPr>
            </a:lvl9pPr>
          </a:lstStyle>
          <a:p>
            <a:pPr eaLnBrk="1" hangingPunct="1">
              <a:defRPr/>
            </a:pPr>
            <a:r>
              <a:rPr lang="de-DE" altLang="de-DE" sz="800"/>
              <a:t>© Österreichischer Bundesverlag Schulbuch GmbH &amp; Co KG | www.oebv.at </a:t>
            </a:r>
          </a:p>
        </p:txBody>
      </p:sp>
      <p:sp>
        <p:nvSpPr>
          <p:cNvPr id="1030" name="AutoShape 7">
            <a:hlinkClick r:id="" action="ppaction://hlinkshowjump?jump=lastslide" highlightClick="1"/>
            <a:extLst>
              <a:ext uri="{FF2B5EF4-FFF2-40B4-BE49-F238E27FC236}">
                <a16:creationId xmlns:a16="http://schemas.microsoft.com/office/drawing/2014/main" id="{75B91B9B-9727-B01D-D955-B6616292CC98}"/>
              </a:ext>
            </a:extLst>
          </p:cNvPr>
          <p:cNvSpPr>
            <a:spLocks noChangeArrowheads="1"/>
          </p:cNvSpPr>
          <p:nvPr userDrawn="1"/>
        </p:nvSpPr>
        <p:spPr bwMode="auto">
          <a:xfrm>
            <a:off x="8388350" y="6237288"/>
            <a:ext cx="287338" cy="287337"/>
          </a:xfrm>
          <a:prstGeom prst="actionButtonInformation">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1" name="AutoShape 10">
            <a:hlinkClick r:id="" action="ppaction://hlinkshowjump?jump=firstslide" highlightClick="1"/>
            <a:extLst>
              <a:ext uri="{FF2B5EF4-FFF2-40B4-BE49-F238E27FC236}">
                <a16:creationId xmlns:a16="http://schemas.microsoft.com/office/drawing/2014/main" id="{0A18343D-65AF-38F3-3DE4-F9731C3D3A01}"/>
              </a:ext>
            </a:extLst>
          </p:cNvPr>
          <p:cNvSpPr>
            <a:spLocks noChangeArrowheads="1"/>
          </p:cNvSpPr>
          <p:nvPr userDrawn="1"/>
        </p:nvSpPr>
        <p:spPr bwMode="auto">
          <a:xfrm>
            <a:off x="7956550" y="6237288"/>
            <a:ext cx="287338" cy="287337"/>
          </a:xfrm>
          <a:prstGeom prst="actionButtonBeginning">
            <a:avLst/>
          </a:prstGeom>
          <a:solidFill>
            <a:srgbClr val="FBC69B"/>
          </a:solidFill>
          <a:ln>
            <a:noFill/>
          </a:ln>
        </p:spPr>
        <p:txBody>
          <a:bodyPr wrap="none" anchor="ct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defRPr/>
            </a:pPr>
            <a:endParaRPr lang="de-AT" altLang="de-DE"/>
          </a:p>
        </p:txBody>
      </p:sp>
      <p:sp>
        <p:nvSpPr>
          <p:cNvPr id="1032" name="Text Box 14">
            <a:extLst>
              <a:ext uri="{FF2B5EF4-FFF2-40B4-BE49-F238E27FC236}">
                <a16:creationId xmlns:a16="http://schemas.microsoft.com/office/drawing/2014/main" id="{AE61313F-7280-3E81-3F2E-5818EDB57187}"/>
              </a:ext>
            </a:extLst>
          </p:cNvPr>
          <p:cNvSpPr txBox="1">
            <a:spLocks noChangeArrowheads="1"/>
          </p:cNvSpPr>
          <p:nvPr userDrawn="1"/>
        </p:nvSpPr>
        <p:spPr bwMode="auto">
          <a:xfrm>
            <a:off x="7235825" y="0"/>
            <a:ext cx="1584325" cy="457200"/>
          </a:xfrm>
          <a:prstGeom prst="rect">
            <a:avLst/>
          </a:prstGeom>
          <a:noFill/>
          <a:ln>
            <a:noFill/>
          </a:ln>
          <a:effectLst/>
        </p:spPr>
        <p:txBody>
          <a:bodyPr>
            <a:spAutoFit/>
          </a:bodyPr>
          <a:lstStyle>
            <a:lvl1pPr eaLnBrk="0" hangingPunct="0">
              <a:defRPr sz="4200">
                <a:solidFill>
                  <a:srgbClr val="000000"/>
                </a:solidFill>
                <a:latin typeface="Arial" panose="020B0604020202020204" pitchFamily="34" charset="0"/>
              </a:defRPr>
            </a:lvl1pPr>
            <a:lvl2pPr marL="742950" indent="-285750" eaLnBrk="0" hangingPunct="0">
              <a:defRPr sz="4200">
                <a:solidFill>
                  <a:srgbClr val="000000"/>
                </a:solidFill>
                <a:latin typeface="Arial" panose="020B0604020202020204" pitchFamily="34" charset="0"/>
              </a:defRPr>
            </a:lvl2pPr>
            <a:lvl3pPr marL="1143000" indent="-228600" eaLnBrk="0" hangingPunct="0">
              <a:defRPr sz="4200">
                <a:solidFill>
                  <a:srgbClr val="000000"/>
                </a:solidFill>
                <a:latin typeface="Arial" panose="020B0604020202020204" pitchFamily="34" charset="0"/>
              </a:defRPr>
            </a:lvl3pPr>
            <a:lvl4pPr marL="1600200" indent="-228600" eaLnBrk="0" hangingPunct="0">
              <a:defRPr sz="4200">
                <a:solidFill>
                  <a:srgbClr val="000000"/>
                </a:solidFill>
                <a:latin typeface="Arial" panose="020B0604020202020204" pitchFamily="34" charset="0"/>
              </a:defRPr>
            </a:lvl4pPr>
            <a:lvl5pPr marL="2057400" indent="-228600" eaLnBrk="0" hangingPunct="0">
              <a:defRPr sz="4200">
                <a:solidFill>
                  <a:srgbClr val="000000"/>
                </a:solidFill>
                <a:latin typeface="Arial" panose="020B0604020202020204" pitchFamily="34" charset="0"/>
              </a:defRPr>
            </a:lvl5pPr>
            <a:lvl6pPr marL="2514600" indent="-228600" eaLnBrk="0" fontAlgn="base" hangingPunct="0">
              <a:spcBef>
                <a:spcPct val="0"/>
              </a:spcBef>
              <a:spcAft>
                <a:spcPct val="0"/>
              </a:spcAft>
              <a:defRPr sz="4200">
                <a:solidFill>
                  <a:srgbClr val="000000"/>
                </a:solidFill>
                <a:latin typeface="Arial" panose="020B0604020202020204" pitchFamily="34" charset="0"/>
              </a:defRPr>
            </a:lvl6pPr>
            <a:lvl7pPr marL="2971800" indent="-228600" eaLnBrk="0" fontAlgn="base" hangingPunct="0">
              <a:spcBef>
                <a:spcPct val="0"/>
              </a:spcBef>
              <a:spcAft>
                <a:spcPct val="0"/>
              </a:spcAft>
              <a:defRPr sz="4200">
                <a:solidFill>
                  <a:srgbClr val="000000"/>
                </a:solidFill>
                <a:latin typeface="Arial" panose="020B0604020202020204" pitchFamily="34" charset="0"/>
              </a:defRPr>
            </a:lvl7pPr>
            <a:lvl8pPr marL="3429000" indent="-228600" eaLnBrk="0" fontAlgn="base" hangingPunct="0">
              <a:spcBef>
                <a:spcPct val="0"/>
              </a:spcBef>
              <a:spcAft>
                <a:spcPct val="0"/>
              </a:spcAft>
              <a:defRPr sz="4200">
                <a:solidFill>
                  <a:srgbClr val="000000"/>
                </a:solidFill>
                <a:latin typeface="Arial" panose="020B0604020202020204" pitchFamily="34" charset="0"/>
              </a:defRPr>
            </a:lvl8pPr>
            <a:lvl9pPr marL="3886200" indent="-228600" eaLnBrk="0" fontAlgn="base" hangingPunct="0">
              <a:spcBef>
                <a:spcPct val="0"/>
              </a:spcBef>
              <a:spcAft>
                <a:spcPct val="0"/>
              </a:spcAft>
              <a:defRPr sz="4200">
                <a:solidFill>
                  <a:srgbClr val="000000"/>
                </a:solidFill>
                <a:latin typeface="Arial" panose="020B0604020202020204" pitchFamily="34" charset="0"/>
              </a:defRPr>
            </a:lvl9pPr>
          </a:lstStyle>
          <a:p>
            <a:pPr eaLnBrk="1" hangingPunct="1">
              <a:spcBef>
                <a:spcPct val="50000"/>
              </a:spcBef>
              <a:defRPr/>
            </a:pPr>
            <a:r>
              <a:rPr lang="de-DE" altLang="de-DE" sz="2400">
                <a:solidFill>
                  <a:srgbClr val="FFFFFF"/>
                </a:solidFill>
              </a:rPr>
              <a:t>BioTOP 2</a:t>
            </a:r>
          </a:p>
        </p:txBody>
      </p:sp>
    </p:spTree>
  </p:cSld>
  <p:clrMap bg1="lt1" tx1="dk1" bg2="lt2" tx2="dk2" accent1="accent1" accent2="accent2" accent3="accent3" accent4="accent4" accent5="accent5" accent6="accent6" hlink="hlink" folHlink="folHlink"/>
  <p:sldLayoutIdLst>
    <p:sldLayoutId id="2147483749"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xStyles>
    <p:titleStyle>
      <a:lvl1pPr algn="l" rtl="0" eaLnBrk="0" fontAlgn="base" hangingPunct="0">
        <a:spcBef>
          <a:spcPct val="0"/>
        </a:spcBef>
        <a:spcAft>
          <a:spcPct val="0"/>
        </a:spcAft>
        <a:defRPr sz="2000" b="1">
          <a:solidFill>
            <a:srgbClr val="FFFFFF"/>
          </a:solidFill>
          <a:latin typeface="+mj-lt"/>
          <a:ea typeface="+mj-ea"/>
          <a:cs typeface="+mj-cs"/>
        </a:defRPr>
      </a:lvl1pPr>
      <a:lvl2pPr algn="l" rtl="0" eaLnBrk="0" fontAlgn="base" hangingPunct="0">
        <a:spcBef>
          <a:spcPct val="0"/>
        </a:spcBef>
        <a:spcAft>
          <a:spcPct val="0"/>
        </a:spcAft>
        <a:defRPr sz="2000" b="1">
          <a:solidFill>
            <a:srgbClr val="FFFFFF"/>
          </a:solidFill>
          <a:latin typeface="Arial" charset="0"/>
        </a:defRPr>
      </a:lvl2pPr>
      <a:lvl3pPr algn="l" rtl="0" eaLnBrk="0" fontAlgn="base" hangingPunct="0">
        <a:spcBef>
          <a:spcPct val="0"/>
        </a:spcBef>
        <a:spcAft>
          <a:spcPct val="0"/>
        </a:spcAft>
        <a:defRPr sz="2000" b="1">
          <a:solidFill>
            <a:srgbClr val="FFFFFF"/>
          </a:solidFill>
          <a:latin typeface="Arial" charset="0"/>
        </a:defRPr>
      </a:lvl3pPr>
      <a:lvl4pPr algn="l" rtl="0" eaLnBrk="0" fontAlgn="base" hangingPunct="0">
        <a:spcBef>
          <a:spcPct val="0"/>
        </a:spcBef>
        <a:spcAft>
          <a:spcPct val="0"/>
        </a:spcAft>
        <a:defRPr sz="2000" b="1">
          <a:solidFill>
            <a:srgbClr val="FFFFFF"/>
          </a:solidFill>
          <a:latin typeface="Arial" charset="0"/>
        </a:defRPr>
      </a:lvl4pPr>
      <a:lvl5pPr algn="l" rtl="0" eaLnBrk="0" fontAlgn="base" hangingPunct="0">
        <a:spcBef>
          <a:spcPct val="0"/>
        </a:spcBef>
        <a:spcAft>
          <a:spcPct val="0"/>
        </a:spcAft>
        <a:defRPr sz="2000" b="1">
          <a:solidFill>
            <a:srgbClr val="FFFFFF"/>
          </a:solidFill>
          <a:latin typeface="Arial" charset="0"/>
        </a:defRPr>
      </a:lvl5pPr>
      <a:lvl6pPr marL="457200" algn="l" rtl="0" fontAlgn="base">
        <a:spcBef>
          <a:spcPct val="0"/>
        </a:spcBef>
        <a:spcAft>
          <a:spcPct val="0"/>
        </a:spcAft>
        <a:defRPr sz="2000" b="1">
          <a:solidFill>
            <a:srgbClr val="FFFFFF"/>
          </a:solidFill>
          <a:latin typeface="Arial" charset="0"/>
        </a:defRPr>
      </a:lvl6pPr>
      <a:lvl7pPr marL="914400" algn="l" rtl="0" fontAlgn="base">
        <a:spcBef>
          <a:spcPct val="0"/>
        </a:spcBef>
        <a:spcAft>
          <a:spcPct val="0"/>
        </a:spcAft>
        <a:defRPr sz="2000" b="1">
          <a:solidFill>
            <a:srgbClr val="FFFFFF"/>
          </a:solidFill>
          <a:latin typeface="Arial" charset="0"/>
        </a:defRPr>
      </a:lvl7pPr>
      <a:lvl8pPr marL="1371600" algn="l" rtl="0" fontAlgn="base">
        <a:spcBef>
          <a:spcPct val="0"/>
        </a:spcBef>
        <a:spcAft>
          <a:spcPct val="0"/>
        </a:spcAft>
        <a:defRPr sz="2000" b="1">
          <a:solidFill>
            <a:srgbClr val="FFFFFF"/>
          </a:solidFill>
          <a:latin typeface="Arial" charset="0"/>
        </a:defRPr>
      </a:lvl8pPr>
      <a:lvl9pPr marL="1828800" algn="l" rtl="0" fontAlgn="base">
        <a:spcBef>
          <a:spcPct val="0"/>
        </a:spcBef>
        <a:spcAft>
          <a:spcPct val="0"/>
        </a:spcAft>
        <a:defRPr sz="2000" b="1">
          <a:solidFill>
            <a:srgbClr val="FFFFFF"/>
          </a:solidFill>
          <a:latin typeface="Arial" charset="0"/>
        </a:defRPr>
      </a:lvl9pPr>
    </p:titleStyle>
    <p:bodyStyle>
      <a:lvl1pPr marL="342900" indent="-342900" algn="l" rtl="0" eaLnBrk="0" fontAlgn="base" hangingPunct="0">
        <a:spcBef>
          <a:spcPct val="20000"/>
        </a:spcBef>
        <a:spcAft>
          <a:spcPct val="0"/>
        </a:spcAft>
        <a:buClr>
          <a:schemeClr val="hlink"/>
        </a:buClr>
        <a:buFont typeface="Wingdings" panose="05000000000000000000" pitchFamily="2" charset="2"/>
        <a:defRPr sz="3000">
          <a:solidFill>
            <a:srgbClr val="000000"/>
          </a:solidFill>
          <a:latin typeface="+mn-lt"/>
          <a:ea typeface="+mn-ea"/>
          <a:cs typeface="+mn-cs"/>
        </a:defRPr>
      </a:lvl1pPr>
      <a:lvl2pPr marL="742950" indent="-285750" algn="l" rtl="0" eaLnBrk="0" fontAlgn="base" hangingPunct="0">
        <a:spcBef>
          <a:spcPct val="20000"/>
        </a:spcBef>
        <a:spcAft>
          <a:spcPct val="0"/>
        </a:spcAft>
        <a:defRPr sz="2800">
          <a:solidFill>
            <a:srgbClr val="000000"/>
          </a:solidFill>
          <a:latin typeface="+mn-lt"/>
        </a:defRPr>
      </a:lvl2pPr>
      <a:lvl3pPr marL="1143000" indent="-228600" algn="l" rtl="0" eaLnBrk="0" fontAlgn="base" hangingPunct="0">
        <a:spcBef>
          <a:spcPct val="20000"/>
        </a:spcBef>
        <a:spcAft>
          <a:spcPct val="0"/>
        </a:spcAft>
        <a:buClr>
          <a:schemeClr val="hlink"/>
        </a:buClr>
        <a:buFont typeface="Wingdings" panose="05000000000000000000" pitchFamily="2" charset="2"/>
        <a:defRPr sz="2400">
          <a:solidFill>
            <a:srgbClr val="000000"/>
          </a:solidFill>
          <a:latin typeface="+mn-lt"/>
        </a:defRPr>
      </a:lvl3pPr>
      <a:lvl4pPr marL="1600200" indent="-228600" algn="l" rtl="0" eaLnBrk="0" fontAlgn="base" hangingPunct="0">
        <a:spcBef>
          <a:spcPct val="20000"/>
        </a:spcBef>
        <a:spcAft>
          <a:spcPct val="0"/>
        </a:spcAft>
        <a:defRPr sz="2000">
          <a:solidFill>
            <a:srgbClr val="000000"/>
          </a:solidFill>
          <a:latin typeface="+mn-lt"/>
        </a:defRPr>
      </a:lvl4pPr>
      <a:lvl5pPr marL="2057400" indent="-228600" algn="l" rtl="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mn-lt"/>
        </a:defRPr>
      </a:lvl5pPr>
      <a:lvl6pPr marL="2514600" indent="-228600" algn="l" rtl="0" fontAlgn="base">
        <a:spcBef>
          <a:spcPct val="20000"/>
        </a:spcBef>
        <a:spcAft>
          <a:spcPct val="0"/>
        </a:spcAft>
        <a:buClr>
          <a:schemeClr val="hlink"/>
        </a:buClr>
        <a:buFont typeface="Wingdings" pitchFamily="2" charset="2"/>
        <a:defRPr sz="2000">
          <a:solidFill>
            <a:srgbClr val="000000"/>
          </a:solidFill>
          <a:latin typeface="+mn-lt"/>
        </a:defRPr>
      </a:lvl6pPr>
      <a:lvl7pPr marL="2971800" indent="-228600" algn="l" rtl="0" fontAlgn="base">
        <a:spcBef>
          <a:spcPct val="20000"/>
        </a:spcBef>
        <a:spcAft>
          <a:spcPct val="0"/>
        </a:spcAft>
        <a:buClr>
          <a:schemeClr val="hlink"/>
        </a:buClr>
        <a:buFont typeface="Wingdings" pitchFamily="2" charset="2"/>
        <a:defRPr sz="2000">
          <a:solidFill>
            <a:srgbClr val="000000"/>
          </a:solidFill>
          <a:latin typeface="+mn-lt"/>
        </a:defRPr>
      </a:lvl7pPr>
      <a:lvl8pPr marL="3429000" indent="-228600" algn="l" rtl="0" fontAlgn="base">
        <a:spcBef>
          <a:spcPct val="20000"/>
        </a:spcBef>
        <a:spcAft>
          <a:spcPct val="0"/>
        </a:spcAft>
        <a:buClr>
          <a:schemeClr val="hlink"/>
        </a:buClr>
        <a:buFont typeface="Wingdings" pitchFamily="2" charset="2"/>
        <a:defRPr sz="2000">
          <a:solidFill>
            <a:srgbClr val="000000"/>
          </a:solidFill>
          <a:latin typeface="+mn-lt"/>
        </a:defRPr>
      </a:lvl8pPr>
      <a:lvl9pPr marL="3886200" indent="-228600" algn="l" rtl="0" fontAlgn="base">
        <a:spcBef>
          <a:spcPct val="20000"/>
        </a:spcBef>
        <a:spcAft>
          <a:spcPct val="0"/>
        </a:spcAft>
        <a:buClr>
          <a:schemeClr val="hlink"/>
        </a:buClr>
        <a:buFont typeface="Wingdings" pitchFamily="2" charset="2"/>
        <a:defRPr sz="2000">
          <a:solidFill>
            <a:srgbClr val="000000"/>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0D983291-B7C8-3CDF-E9F4-C8B17FCB800C}"/>
              </a:ext>
            </a:extLst>
          </p:cNvPr>
          <p:cNvSpPr>
            <a:spLocks noGrp="1" noChangeArrowheads="1"/>
          </p:cNvSpPr>
          <p:nvPr>
            <p:ph type="title"/>
          </p:nvPr>
        </p:nvSpPr>
        <p:spPr bwMode="auto">
          <a:xfrm>
            <a:off x="457200" y="16192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de-DE"/>
              <a:t>Mögliche Ausprägung des Covers zur Buchreihe:</a:t>
            </a:r>
            <a:br>
              <a:rPr lang="de-DE" altLang="de-DE"/>
            </a:br>
            <a:r>
              <a:rPr lang="de-DE" altLang="de-DE"/>
              <a:t>Einblicke</a:t>
            </a:r>
          </a:p>
        </p:txBody>
      </p:sp>
    </p:spTree>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rtl="0" eaLnBrk="0" fontAlgn="base" hangingPunct="0">
        <a:spcBef>
          <a:spcPct val="0"/>
        </a:spcBef>
        <a:spcAft>
          <a:spcPct val="0"/>
        </a:spcAft>
        <a:defRPr sz="3000" b="1">
          <a:solidFill>
            <a:schemeClr val="tx1"/>
          </a:solidFill>
          <a:latin typeface="+mj-lt"/>
          <a:ea typeface="+mj-ea"/>
          <a:cs typeface="+mj-cs"/>
        </a:defRPr>
      </a:lvl1pPr>
      <a:lvl2pPr algn="l" rtl="0" eaLnBrk="0" fontAlgn="base" hangingPunct="0">
        <a:spcBef>
          <a:spcPct val="0"/>
        </a:spcBef>
        <a:spcAft>
          <a:spcPct val="0"/>
        </a:spcAft>
        <a:defRPr sz="3000" b="1">
          <a:solidFill>
            <a:schemeClr val="tx1"/>
          </a:solidFill>
          <a:latin typeface="PoloST11KLeicht" pitchFamily="2" charset="0"/>
        </a:defRPr>
      </a:lvl2pPr>
      <a:lvl3pPr algn="l" rtl="0" eaLnBrk="0" fontAlgn="base" hangingPunct="0">
        <a:spcBef>
          <a:spcPct val="0"/>
        </a:spcBef>
        <a:spcAft>
          <a:spcPct val="0"/>
        </a:spcAft>
        <a:defRPr sz="3000" b="1">
          <a:solidFill>
            <a:schemeClr val="tx1"/>
          </a:solidFill>
          <a:latin typeface="PoloST11KLeicht" pitchFamily="2" charset="0"/>
        </a:defRPr>
      </a:lvl3pPr>
      <a:lvl4pPr algn="l" rtl="0" eaLnBrk="0" fontAlgn="base" hangingPunct="0">
        <a:spcBef>
          <a:spcPct val="0"/>
        </a:spcBef>
        <a:spcAft>
          <a:spcPct val="0"/>
        </a:spcAft>
        <a:defRPr sz="3000" b="1">
          <a:solidFill>
            <a:schemeClr val="tx1"/>
          </a:solidFill>
          <a:latin typeface="PoloST11KLeicht" pitchFamily="2" charset="0"/>
        </a:defRPr>
      </a:lvl4pPr>
      <a:lvl5pPr algn="l" rtl="0" eaLnBrk="0" fontAlgn="base" hangingPunct="0">
        <a:spcBef>
          <a:spcPct val="0"/>
        </a:spcBef>
        <a:spcAft>
          <a:spcPct val="0"/>
        </a:spcAft>
        <a:defRPr sz="3000" b="1">
          <a:solidFill>
            <a:schemeClr val="tx1"/>
          </a:solidFill>
          <a:latin typeface="PoloST11KLeicht" pitchFamily="2" charset="0"/>
        </a:defRPr>
      </a:lvl5pPr>
      <a:lvl6pPr marL="457200" algn="l" rtl="0" fontAlgn="base">
        <a:spcBef>
          <a:spcPct val="0"/>
        </a:spcBef>
        <a:spcAft>
          <a:spcPct val="0"/>
        </a:spcAft>
        <a:defRPr sz="3000" b="1">
          <a:solidFill>
            <a:schemeClr val="tx1"/>
          </a:solidFill>
          <a:latin typeface="PoloST11KLeicht" pitchFamily="2" charset="0"/>
        </a:defRPr>
      </a:lvl6pPr>
      <a:lvl7pPr marL="914400" algn="l" rtl="0" fontAlgn="base">
        <a:spcBef>
          <a:spcPct val="0"/>
        </a:spcBef>
        <a:spcAft>
          <a:spcPct val="0"/>
        </a:spcAft>
        <a:defRPr sz="3000" b="1">
          <a:solidFill>
            <a:schemeClr val="tx1"/>
          </a:solidFill>
          <a:latin typeface="PoloST11KLeicht" pitchFamily="2" charset="0"/>
        </a:defRPr>
      </a:lvl7pPr>
      <a:lvl8pPr marL="1371600" algn="l" rtl="0" fontAlgn="base">
        <a:spcBef>
          <a:spcPct val="0"/>
        </a:spcBef>
        <a:spcAft>
          <a:spcPct val="0"/>
        </a:spcAft>
        <a:defRPr sz="3000" b="1">
          <a:solidFill>
            <a:schemeClr val="tx1"/>
          </a:solidFill>
          <a:latin typeface="PoloST11KLeicht" pitchFamily="2" charset="0"/>
        </a:defRPr>
      </a:lvl8pPr>
      <a:lvl9pPr marL="1828800" algn="l" rtl="0" fontAlgn="base">
        <a:spcBef>
          <a:spcPct val="0"/>
        </a:spcBef>
        <a:spcAft>
          <a:spcPct val="0"/>
        </a:spcAft>
        <a:defRPr sz="3000" b="1">
          <a:solidFill>
            <a:schemeClr val="tx1"/>
          </a:solidFill>
          <a:latin typeface="PoloST11KLeicht" pitchFamily="2"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slide" Target="slide4.xml"/><Relationship Id="rId4" Type="http://schemas.openxmlformats.org/officeDocument/2006/relationships/slide" Target="slide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02CED6DE-CE6B-5D5E-DFC1-C91A6859B072}"/>
              </a:ext>
            </a:extLst>
          </p:cNvPr>
          <p:cNvSpPr>
            <a:spLocks noGrp="1" noChangeArrowheads="1"/>
          </p:cNvSpPr>
          <p:nvPr>
            <p:ph type="ctrTitle"/>
          </p:nvPr>
        </p:nvSpPr>
        <p:spPr>
          <a:xfrm>
            <a:off x="468313" y="836613"/>
            <a:ext cx="7772400" cy="792162"/>
          </a:xfrm>
        </p:spPr>
        <p:txBody>
          <a:bodyPr/>
          <a:lstStyle/>
          <a:p>
            <a:pPr eaLnBrk="1" hangingPunct="1"/>
            <a:r>
              <a:rPr lang="de-DE" altLang="de-DE"/>
              <a:t>Die pflanzliche Zelle</a:t>
            </a:r>
          </a:p>
        </p:txBody>
      </p:sp>
      <p:sp>
        <p:nvSpPr>
          <p:cNvPr id="5123" name="Text Box 17">
            <a:extLst>
              <a:ext uri="{FF2B5EF4-FFF2-40B4-BE49-F238E27FC236}">
                <a16:creationId xmlns:a16="http://schemas.microsoft.com/office/drawing/2014/main" id="{D0404955-5ADA-E2E4-1645-09B0AED78B3C}"/>
              </a:ext>
            </a:extLst>
          </p:cNvPr>
          <p:cNvSpPr txBox="1">
            <a:spLocks noChangeArrowheads="1"/>
          </p:cNvSpPr>
          <p:nvPr/>
        </p:nvSpPr>
        <p:spPr bwMode="auto">
          <a:xfrm>
            <a:off x="466725" y="2708275"/>
            <a:ext cx="5257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3" action="ppaction://hlinksldjump"/>
              </a:rPr>
              <a:t>schrittweiser Aufbau des Tafelbildes</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4" action="ppaction://hlinksldjump"/>
              </a:rPr>
              <a:t>vollständige Ansicht</a:t>
            </a:r>
            <a:endParaRPr lang="de-DE" altLang="de-DE" sz="2000">
              <a:solidFill>
                <a:schemeClr val="tx1"/>
              </a:solidFill>
              <a:latin typeface="Arial" panose="020B0604020202020204" pitchFamily="34" charset="0"/>
            </a:endParaRPr>
          </a:p>
          <a:p>
            <a:pPr eaLnBrk="1" hangingPunct="1">
              <a:spcBef>
                <a:spcPct val="50000"/>
              </a:spcBef>
              <a:buClr>
                <a:schemeClr val="tx1"/>
              </a:buClr>
              <a:buFont typeface="Wingdings" panose="05000000000000000000" pitchFamily="2" charset="2"/>
              <a:buChar char="§"/>
            </a:pPr>
            <a:r>
              <a:rPr lang="de-DE" altLang="de-DE" sz="2000">
                <a:solidFill>
                  <a:schemeClr val="tx1"/>
                </a:solidFill>
                <a:latin typeface="Arial" panose="020B0604020202020204" pitchFamily="34" charset="0"/>
              </a:rPr>
              <a:t> </a:t>
            </a:r>
            <a:r>
              <a:rPr lang="de-DE" altLang="de-DE" sz="2000">
                <a:solidFill>
                  <a:schemeClr val="tx1"/>
                </a:solidFill>
                <a:latin typeface="Arial" panose="020B0604020202020204" pitchFamily="34" charset="0"/>
                <a:hlinkClick r:id="rId5" action="ppaction://hlinksldjump"/>
              </a:rPr>
              <a:t>zum Ausfüllen</a:t>
            </a:r>
            <a:endParaRPr lang="de-DE" altLang="de-DE" sz="2000">
              <a:solidFill>
                <a:schemeClr val="tx1"/>
              </a:solidFill>
              <a:latin typeface="Arial" panose="020B0604020202020204" pitchFamily="34" charset="0"/>
            </a:endParaRP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E29AA55E-1B1E-5620-F455-56766ECC886D}"/>
              </a:ext>
            </a:extLst>
          </p:cNvPr>
          <p:cNvSpPr>
            <a:spLocks noGrp="1" noChangeArrowheads="1"/>
          </p:cNvSpPr>
          <p:nvPr>
            <p:ph type="title"/>
          </p:nvPr>
        </p:nvSpPr>
        <p:spPr/>
        <p:txBody>
          <a:bodyPr/>
          <a:lstStyle/>
          <a:p>
            <a:r>
              <a:rPr lang="de-DE" altLang="de-DE"/>
              <a:t>Die pflanzliche Zelle</a:t>
            </a:r>
          </a:p>
        </p:txBody>
      </p:sp>
      <p:sp>
        <p:nvSpPr>
          <p:cNvPr id="7171" name="Rectangle 27">
            <a:extLst>
              <a:ext uri="{FF2B5EF4-FFF2-40B4-BE49-F238E27FC236}">
                <a16:creationId xmlns:a16="http://schemas.microsoft.com/office/drawing/2014/main" id="{31BEFEDA-69C6-6501-F787-9D6A2748EA57}"/>
              </a:ext>
            </a:extLst>
          </p:cNvPr>
          <p:cNvSpPr>
            <a:spLocks noChangeArrowheads="1"/>
          </p:cNvSpPr>
          <p:nvPr/>
        </p:nvSpPr>
        <p:spPr bwMode="auto">
          <a:xfrm>
            <a:off x="684213" y="5805488"/>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72" name="Rectangle 30">
            <a:extLst>
              <a:ext uri="{FF2B5EF4-FFF2-40B4-BE49-F238E27FC236}">
                <a16:creationId xmlns:a16="http://schemas.microsoft.com/office/drawing/2014/main" id="{E7A160CE-AB22-1530-E48F-8FD63E2984F9}"/>
              </a:ext>
            </a:extLst>
          </p:cNvPr>
          <p:cNvSpPr>
            <a:spLocks noChangeArrowheads="1"/>
          </p:cNvSpPr>
          <p:nvPr/>
        </p:nvSpPr>
        <p:spPr bwMode="auto">
          <a:xfrm>
            <a:off x="2916238" y="5300663"/>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73" name="Rectangle 33">
            <a:extLst>
              <a:ext uri="{FF2B5EF4-FFF2-40B4-BE49-F238E27FC236}">
                <a16:creationId xmlns:a16="http://schemas.microsoft.com/office/drawing/2014/main" id="{DF3FD0AA-B79C-0248-EB30-4C97D895C0BB}"/>
              </a:ext>
            </a:extLst>
          </p:cNvPr>
          <p:cNvSpPr>
            <a:spLocks noChangeArrowheads="1"/>
          </p:cNvSpPr>
          <p:nvPr/>
        </p:nvSpPr>
        <p:spPr bwMode="auto">
          <a:xfrm>
            <a:off x="2916238" y="5805488"/>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74" name="Rectangle 36">
            <a:extLst>
              <a:ext uri="{FF2B5EF4-FFF2-40B4-BE49-F238E27FC236}">
                <a16:creationId xmlns:a16="http://schemas.microsoft.com/office/drawing/2014/main" id="{8A8197DD-F349-5E0F-CD14-309021217DCB}"/>
              </a:ext>
            </a:extLst>
          </p:cNvPr>
          <p:cNvSpPr>
            <a:spLocks noChangeArrowheads="1"/>
          </p:cNvSpPr>
          <p:nvPr/>
        </p:nvSpPr>
        <p:spPr bwMode="auto">
          <a:xfrm>
            <a:off x="5148263" y="5300663"/>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75" name="Rectangle 39">
            <a:extLst>
              <a:ext uri="{FF2B5EF4-FFF2-40B4-BE49-F238E27FC236}">
                <a16:creationId xmlns:a16="http://schemas.microsoft.com/office/drawing/2014/main" id="{5D1CE8F6-A240-2400-D806-A32F32196BED}"/>
              </a:ext>
            </a:extLst>
          </p:cNvPr>
          <p:cNvSpPr>
            <a:spLocks noChangeArrowheads="1"/>
          </p:cNvSpPr>
          <p:nvPr/>
        </p:nvSpPr>
        <p:spPr bwMode="auto">
          <a:xfrm>
            <a:off x="5148263" y="5805488"/>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76" name="Rectangle 24">
            <a:extLst>
              <a:ext uri="{FF2B5EF4-FFF2-40B4-BE49-F238E27FC236}">
                <a16:creationId xmlns:a16="http://schemas.microsoft.com/office/drawing/2014/main" id="{5E6335A9-4DD1-3606-2F58-A6712DB505C2}"/>
              </a:ext>
            </a:extLst>
          </p:cNvPr>
          <p:cNvSpPr>
            <a:spLocks noChangeArrowheads="1"/>
          </p:cNvSpPr>
          <p:nvPr/>
        </p:nvSpPr>
        <p:spPr bwMode="auto">
          <a:xfrm>
            <a:off x="684213" y="5300663"/>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116780" name="Group 44">
            <a:extLst>
              <a:ext uri="{FF2B5EF4-FFF2-40B4-BE49-F238E27FC236}">
                <a16:creationId xmlns:a16="http://schemas.microsoft.com/office/drawing/2014/main" id="{5B5CE490-745C-23FB-FD9C-60A81C322405}"/>
              </a:ext>
            </a:extLst>
          </p:cNvPr>
          <p:cNvGrpSpPr>
            <a:grpSpLocks/>
          </p:cNvGrpSpPr>
          <p:nvPr/>
        </p:nvGrpSpPr>
        <p:grpSpPr bwMode="auto">
          <a:xfrm>
            <a:off x="684213" y="5300663"/>
            <a:ext cx="2016125" cy="360362"/>
            <a:chOff x="431" y="3339"/>
            <a:chExt cx="1270" cy="227"/>
          </a:xfrm>
        </p:grpSpPr>
        <p:sp>
          <p:nvSpPr>
            <p:cNvPr id="7220" name="Rectangle 45">
              <a:extLst>
                <a:ext uri="{FF2B5EF4-FFF2-40B4-BE49-F238E27FC236}">
                  <a16:creationId xmlns:a16="http://schemas.microsoft.com/office/drawing/2014/main" id="{61C5EE96-C2BF-5EEB-9D0F-1CEB0075729D}"/>
                </a:ext>
              </a:extLst>
            </p:cNvPr>
            <p:cNvSpPr>
              <a:spLocks noChangeArrowheads="1"/>
            </p:cNvSpPr>
            <p:nvPr/>
          </p:nvSpPr>
          <p:spPr bwMode="auto">
            <a:xfrm>
              <a:off x="431"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21" name="Text Box 46">
              <a:extLst>
                <a:ext uri="{FF2B5EF4-FFF2-40B4-BE49-F238E27FC236}">
                  <a16:creationId xmlns:a16="http://schemas.microsoft.com/office/drawing/2014/main" id="{2B18896E-C097-52D3-FF6F-ED82D80D8E5A}"/>
                </a:ext>
              </a:extLst>
            </p:cNvPr>
            <p:cNvSpPr txBox="1">
              <a:spLocks noChangeArrowheads="1"/>
            </p:cNvSpPr>
            <p:nvPr/>
          </p:nvSpPr>
          <p:spPr bwMode="auto">
            <a:xfrm>
              <a:off x="612" y="333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Zellkern</a:t>
              </a:r>
            </a:p>
          </p:txBody>
        </p:sp>
      </p:grpSp>
      <p:grpSp>
        <p:nvGrpSpPr>
          <p:cNvPr id="116783" name="Group 47">
            <a:extLst>
              <a:ext uri="{FF2B5EF4-FFF2-40B4-BE49-F238E27FC236}">
                <a16:creationId xmlns:a16="http://schemas.microsoft.com/office/drawing/2014/main" id="{9C9F0F33-55E0-04E2-A514-FEBC30401A32}"/>
              </a:ext>
            </a:extLst>
          </p:cNvPr>
          <p:cNvGrpSpPr>
            <a:grpSpLocks/>
          </p:cNvGrpSpPr>
          <p:nvPr/>
        </p:nvGrpSpPr>
        <p:grpSpPr bwMode="auto">
          <a:xfrm>
            <a:off x="684213" y="5805488"/>
            <a:ext cx="2016125" cy="360362"/>
            <a:chOff x="431" y="3657"/>
            <a:chExt cx="1270" cy="227"/>
          </a:xfrm>
        </p:grpSpPr>
        <p:sp>
          <p:nvSpPr>
            <p:cNvPr id="7218" name="Rectangle 48">
              <a:extLst>
                <a:ext uri="{FF2B5EF4-FFF2-40B4-BE49-F238E27FC236}">
                  <a16:creationId xmlns:a16="http://schemas.microsoft.com/office/drawing/2014/main" id="{4B4B9897-BF76-EEE1-C172-18E9D0C5784F}"/>
                </a:ext>
              </a:extLst>
            </p:cNvPr>
            <p:cNvSpPr>
              <a:spLocks noChangeArrowheads="1"/>
            </p:cNvSpPr>
            <p:nvPr/>
          </p:nvSpPr>
          <p:spPr bwMode="auto">
            <a:xfrm>
              <a:off x="431" y="3657"/>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9" name="Text Box 49">
              <a:extLst>
                <a:ext uri="{FF2B5EF4-FFF2-40B4-BE49-F238E27FC236}">
                  <a16:creationId xmlns:a16="http://schemas.microsoft.com/office/drawing/2014/main" id="{C1CD84A3-1519-B5B2-5BE3-F88D1FB2101E}"/>
                </a:ext>
              </a:extLst>
            </p:cNvPr>
            <p:cNvSpPr txBox="1">
              <a:spLocks noChangeArrowheads="1"/>
            </p:cNvSpPr>
            <p:nvPr/>
          </p:nvSpPr>
          <p:spPr bwMode="auto">
            <a:xfrm>
              <a:off x="612" y="3657"/>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Vakuole</a:t>
              </a:r>
            </a:p>
          </p:txBody>
        </p:sp>
      </p:grpSp>
      <p:grpSp>
        <p:nvGrpSpPr>
          <p:cNvPr id="116786" name="Group 50">
            <a:extLst>
              <a:ext uri="{FF2B5EF4-FFF2-40B4-BE49-F238E27FC236}">
                <a16:creationId xmlns:a16="http://schemas.microsoft.com/office/drawing/2014/main" id="{36358501-CF84-78B1-99E3-7E76A321177C}"/>
              </a:ext>
            </a:extLst>
          </p:cNvPr>
          <p:cNvGrpSpPr>
            <a:grpSpLocks/>
          </p:cNvGrpSpPr>
          <p:nvPr/>
        </p:nvGrpSpPr>
        <p:grpSpPr bwMode="auto">
          <a:xfrm>
            <a:off x="2916238" y="5300663"/>
            <a:ext cx="2016125" cy="360362"/>
            <a:chOff x="1837" y="3339"/>
            <a:chExt cx="1270" cy="227"/>
          </a:xfrm>
        </p:grpSpPr>
        <p:sp>
          <p:nvSpPr>
            <p:cNvPr id="7216" name="Rectangle 51">
              <a:extLst>
                <a:ext uri="{FF2B5EF4-FFF2-40B4-BE49-F238E27FC236}">
                  <a16:creationId xmlns:a16="http://schemas.microsoft.com/office/drawing/2014/main" id="{BE6D839E-B754-796B-EE73-8E272D4D6BA0}"/>
                </a:ext>
              </a:extLst>
            </p:cNvPr>
            <p:cNvSpPr>
              <a:spLocks noChangeArrowheads="1"/>
            </p:cNvSpPr>
            <p:nvPr/>
          </p:nvSpPr>
          <p:spPr bwMode="auto">
            <a:xfrm>
              <a:off x="1837"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7" name="Text Box 52">
              <a:extLst>
                <a:ext uri="{FF2B5EF4-FFF2-40B4-BE49-F238E27FC236}">
                  <a16:creationId xmlns:a16="http://schemas.microsoft.com/office/drawing/2014/main" id="{381D69A4-7B81-4CC5-F898-D14C33D93FF6}"/>
                </a:ext>
              </a:extLst>
            </p:cNvPr>
            <p:cNvSpPr txBox="1">
              <a:spLocks noChangeArrowheads="1"/>
            </p:cNvSpPr>
            <p:nvPr/>
          </p:nvSpPr>
          <p:spPr bwMode="auto">
            <a:xfrm>
              <a:off x="2064" y="3339"/>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Zellplasma</a:t>
              </a:r>
            </a:p>
          </p:txBody>
        </p:sp>
      </p:grpSp>
      <p:grpSp>
        <p:nvGrpSpPr>
          <p:cNvPr id="116789" name="Group 53">
            <a:extLst>
              <a:ext uri="{FF2B5EF4-FFF2-40B4-BE49-F238E27FC236}">
                <a16:creationId xmlns:a16="http://schemas.microsoft.com/office/drawing/2014/main" id="{3F0DDA5C-346C-A833-232B-01CBF8372DFB}"/>
              </a:ext>
            </a:extLst>
          </p:cNvPr>
          <p:cNvGrpSpPr>
            <a:grpSpLocks/>
          </p:cNvGrpSpPr>
          <p:nvPr/>
        </p:nvGrpSpPr>
        <p:grpSpPr bwMode="auto">
          <a:xfrm>
            <a:off x="2916238" y="5805488"/>
            <a:ext cx="2016125" cy="360362"/>
            <a:chOff x="1837" y="3657"/>
            <a:chExt cx="1270" cy="227"/>
          </a:xfrm>
        </p:grpSpPr>
        <p:sp>
          <p:nvSpPr>
            <p:cNvPr id="7214" name="Rectangle 54">
              <a:extLst>
                <a:ext uri="{FF2B5EF4-FFF2-40B4-BE49-F238E27FC236}">
                  <a16:creationId xmlns:a16="http://schemas.microsoft.com/office/drawing/2014/main" id="{7F396288-6689-66B6-476C-FCA5D11C9618}"/>
                </a:ext>
              </a:extLst>
            </p:cNvPr>
            <p:cNvSpPr>
              <a:spLocks noChangeArrowheads="1"/>
            </p:cNvSpPr>
            <p:nvPr/>
          </p:nvSpPr>
          <p:spPr bwMode="auto">
            <a:xfrm>
              <a:off x="1837" y="3657"/>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5" name="Text Box 55">
              <a:extLst>
                <a:ext uri="{FF2B5EF4-FFF2-40B4-BE49-F238E27FC236}">
                  <a16:creationId xmlns:a16="http://schemas.microsoft.com/office/drawing/2014/main" id="{497D97F3-2F93-57A0-E49A-DDDBD44A9712}"/>
                </a:ext>
              </a:extLst>
            </p:cNvPr>
            <p:cNvSpPr txBox="1">
              <a:spLocks noChangeArrowheads="1"/>
            </p:cNvSpPr>
            <p:nvPr/>
          </p:nvSpPr>
          <p:spPr bwMode="auto">
            <a:xfrm>
              <a:off x="2200" y="3657"/>
              <a:ext cx="6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Zellwand</a:t>
              </a:r>
            </a:p>
          </p:txBody>
        </p:sp>
      </p:grpSp>
      <p:grpSp>
        <p:nvGrpSpPr>
          <p:cNvPr id="116792" name="Group 56">
            <a:extLst>
              <a:ext uri="{FF2B5EF4-FFF2-40B4-BE49-F238E27FC236}">
                <a16:creationId xmlns:a16="http://schemas.microsoft.com/office/drawing/2014/main" id="{F35B7DAB-F9AA-6194-3ECA-2A55C2D47AF2}"/>
              </a:ext>
            </a:extLst>
          </p:cNvPr>
          <p:cNvGrpSpPr>
            <a:grpSpLocks/>
          </p:cNvGrpSpPr>
          <p:nvPr/>
        </p:nvGrpSpPr>
        <p:grpSpPr bwMode="auto">
          <a:xfrm>
            <a:off x="5148263" y="5300663"/>
            <a:ext cx="2016125" cy="360362"/>
            <a:chOff x="3243" y="3339"/>
            <a:chExt cx="1270" cy="227"/>
          </a:xfrm>
        </p:grpSpPr>
        <p:sp>
          <p:nvSpPr>
            <p:cNvPr id="7212" name="Rectangle 57">
              <a:extLst>
                <a:ext uri="{FF2B5EF4-FFF2-40B4-BE49-F238E27FC236}">
                  <a16:creationId xmlns:a16="http://schemas.microsoft.com/office/drawing/2014/main" id="{C719CD33-CFBD-61D4-B005-7712C4B707D3}"/>
                </a:ext>
              </a:extLst>
            </p:cNvPr>
            <p:cNvSpPr>
              <a:spLocks noChangeArrowheads="1"/>
            </p:cNvSpPr>
            <p:nvPr/>
          </p:nvSpPr>
          <p:spPr bwMode="auto">
            <a:xfrm>
              <a:off x="3243"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3" name="Text Box 58">
              <a:extLst>
                <a:ext uri="{FF2B5EF4-FFF2-40B4-BE49-F238E27FC236}">
                  <a16:creationId xmlns:a16="http://schemas.microsoft.com/office/drawing/2014/main" id="{E5AC7E55-6BD8-1892-B436-10B3B5AF263A}"/>
                </a:ext>
              </a:extLst>
            </p:cNvPr>
            <p:cNvSpPr txBox="1">
              <a:spLocks noChangeArrowheads="1"/>
            </p:cNvSpPr>
            <p:nvPr/>
          </p:nvSpPr>
          <p:spPr bwMode="auto">
            <a:xfrm>
              <a:off x="3379" y="333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Zellhaut</a:t>
              </a:r>
            </a:p>
          </p:txBody>
        </p:sp>
      </p:grpSp>
      <p:grpSp>
        <p:nvGrpSpPr>
          <p:cNvPr id="116795" name="Group 59">
            <a:extLst>
              <a:ext uri="{FF2B5EF4-FFF2-40B4-BE49-F238E27FC236}">
                <a16:creationId xmlns:a16="http://schemas.microsoft.com/office/drawing/2014/main" id="{9BF9461F-1223-7416-1C92-B478D905D502}"/>
              </a:ext>
            </a:extLst>
          </p:cNvPr>
          <p:cNvGrpSpPr>
            <a:grpSpLocks/>
          </p:cNvGrpSpPr>
          <p:nvPr/>
        </p:nvGrpSpPr>
        <p:grpSpPr bwMode="auto">
          <a:xfrm>
            <a:off x="5148263" y="5805488"/>
            <a:ext cx="2016125" cy="360362"/>
            <a:chOff x="3243" y="3657"/>
            <a:chExt cx="1270" cy="227"/>
          </a:xfrm>
        </p:grpSpPr>
        <p:sp>
          <p:nvSpPr>
            <p:cNvPr id="7210" name="Rectangle 60">
              <a:extLst>
                <a:ext uri="{FF2B5EF4-FFF2-40B4-BE49-F238E27FC236}">
                  <a16:creationId xmlns:a16="http://schemas.microsoft.com/office/drawing/2014/main" id="{606224FC-1CC1-AC8A-31E5-D01B04007D7C}"/>
                </a:ext>
              </a:extLst>
            </p:cNvPr>
            <p:cNvSpPr>
              <a:spLocks noChangeArrowheads="1"/>
            </p:cNvSpPr>
            <p:nvPr/>
          </p:nvSpPr>
          <p:spPr bwMode="auto">
            <a:xfrm>
              <a:off x="3243" y="3657"/>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11" name="Text Box 61">
              <a:extLst>
                <a:ext uri="{FF2B5EF4-FFF2-40B4-BE49-F238E27FC236}">
                  <a16:creationId xmlns:a16="http://schemas.microsoft.com/office/drawing/2014/main" id="{F0A21A42-8BD7-BBC6-7F29-C3428A209A15}"/>
                </a:ext>
              </a:extLst>
            </p:cNvPr>
            <p:cNvSpPr txBox="1">
              <a:spLocks noChangeArrowheads="1"/>
            </p:cNvSpPr>
            <p:nvPr/>
          </p:nvSpPr>
          <p:spPr bwMode="auto">
            <a:xfrm>
              <a:off x="3379" y="3657"/>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Chloroplast</a:t>
              </a:r>
            </a:p>
          </p:txBody>
        </p:sp>
      </p:grpSp>
      <p:pic>
        <p:nvPicPr>
          <p:cNvPr id="7183" name="Picture 62" descr="pflanzenzelle">
            <a:extLst>
              <a:ext uri="{FF2B5EF4-FFF2-40B4-BE49-F238E27FC236}">
                <a16:creationId xmlns:a16="http://schemas.microsoft.com/office/drawing/2014/main" id="{DABC5921-E317-25B7-C3D2-38DA2F2E76D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6588" y="1196975"/>
            <a:ext cx="5265737" cy="3281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7184" name="Group 87">
            <a:extLst>
              <a:ext uri="{FF2B5EF4-FFF2-40B4-BE49-F238E27FC236}">
                <a16:creationId xmlns:a16="http://schemas.microsoft.com/office/drawing/2014/main" id="{61541370-80F7-7FF7-C2E2-425413048A4C}"/>
              </a:ext>
            </a:extLst>
          </p:cNvPr>
          <p:cNvGrpSpPr>
            <a:grpSpLocks/>
          </p:cNvGrpSpPr>
          <p:nvPr/>
        </p:nvGrpSpPr>
        <p:grpSpPr bwMode="auto">
          <a:xfrm>
            <a:off x="1114425" y="908050"/>
            <a:ext cx="3600450" cy="1657350"/>
            <a:chOff x="521" y="572"/>
            <a:chExt cx="2268" cy="1044"/>
          </a:xfrm>
        </p:grpSpPr>
        <p:sp>
          <p:nvSpPr>
            <p:cNvPr id="7208" name="Rectangle 64">
              <a:extLst>
                <a:ext uri="{FF2B5EF4-FFF2-40B4-BE49-F238E27FC236}">
                  <a16:creationId xmlns:a16="http://schemas.microsoft.com/office/drawing/2014/main" id="{A53DFF9B-3958-B913-7E83-080D65E71DBE}"/>
                </a:ext>
              </a:extLst>
            </p:cNvPr>
            <p:cNvSpPr>
              <a:spLocks noChangeArrowheads="1"/>
            </p:cNvSpPr>
            <p:nvPr/>
          </p:nvSpPr>
          <p:spPr bwMode="auto">
            <a:xfrm>
              <a:off x="521" y="57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9" name="Line 65">
              <a:extLst>
                <a:ext uri="{FF2B5EF4-FFF2-40B4-BE49-F238E27FC236}">
                  <a16:creationId xmlns:a16="http://schemas.microsoft.com/office/drawing/2014/main" id="{1F3FECD8-F39D-479B-A3FB-3CE6C73DB361}"/>
                </a:ext>
              </a:extLst>
            </p:cNvPr>
            <p:cNvSpPr>
              <a:spLocks noChangeShapeType="1"/>
            </p:cNvSpPr>
            <p:nvPr/>
          </p:nvSpPr>
          <p:spPr bwMode="auto">
            <a:xfrm>
              <a:off x="1791" y="662"/>
              <a:ext cx="998" cy="95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5" name="Group 66">
            <a:extLst>
              <a:ext uri="{FF2B5EF4-FFF2-40B4-BE49-F238E27FC236}">
                <a16:creationId xmlns:a16="http://schemas.microsoft.com/office/drawing/2014/main" id="{3C4EBF68-6429-CB81-F73C-D30BD89F16A5}"/>
              </a:ext>
            </a:extLst>
          </p:cNvPr>
          <p:cNvGrpSpPr>
            <a:grpSpLocks/>
          </p:cNvGrpSpPr>
          <p:nvPr/>
        </p:nvGrpSpPr>
        <p:grpSpPr bwMode="auto">
          <a:xfrm>
            <a:off x="395288" y="1628775"/>
            <a:ext cx="3384550" cy="647700"/>
            <a:chOff x="385" y="1661"/>
            <a:chExt cx="2132" cy="408"/>
          </a:xfrm>
        </p:grpSpPr>
        <p:sp>
          <p:nvSpPr>
            <p:cNvPr id="7206" name="Rectangle 67">
              <a:extLst>
                <a:ext uri="{FF2B5EF4-FFF2-40B4-BE49-F238E27FC236}">
                  <a16:creationId xmlns:a16="http://schemas.microsoft.com/office/drawing/2014/main" id="{8C52AC07-3FE0-7E14-0B8B-D3DC6B572A0C}"/>
                </a:ext>
              </a:extLst>
            </p:cNvPr>
            <p:cNvSpPr>
              <a:spLocks noChangeArrowheads="1"/>
            </p:cNvSpPr>
            <p:nvPr/>
          </p:nvSpPr>
          <p:spPr bwMode="auto">
            <a:xfrm>
              <a:off x="385" y="166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7" name="Line 68">
              <a:extLst>
                <a:ext uri="{FF2B5EF4-FFF2-40B4-BE49-F238E27FC236}">
                  <a16:creationId xmlns:a16="http://schemas.microsoft.com/office/drawing/2014/main" id="{CBEC09B3-FCDF-B225-87BE-C02D6474C9A4}"/>
                </a:ext>
              </a:extLst>
            </p:cNvPr>
            <p:cNvSpPr>
              <a:spLocks noChangeShapeType="1"/>
            </p:cNvSpPr>
            <p:nvPr/>
          </p:nvSpPr>
          <p:spPr bwMode="auto">
            <a:xfrm>
              <a:off x="1655" y="1797"/>
              <a:ext cx="862"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6" name="Group 69">
            <a:extLst>
              <a:ext uri="{FF2B5EF4-FFF2-40B4-BE49-F238E27FC236}">
                <a16:creationId xmlns:a16="http://schemas.microsoft.com/office/drawing/2014/main" id="{10F50EAC-31A3-4BE1-ABFD-ABD3775BCE08}"/>
              </a:ext>
            </a:extLst>
          </p:cNvPr>
          <p:cNvGrpSpPr>
            <a:grpSpLocks/>
          </p:cNvGrpSpPr>
          <p:nvPr/>
        </p:nvGrpSpPr>
        <p:grpSpPr bwMode="auto">
          <a:xfrm>
            <a:off x="395288" y="3357569"/>
            <a:ext cx="2736850" cy="504826"/>
            <a:chOff x="385" y="2160"/>
            <a:chExt cx="1724" cy="318"/>
          </a:xfrm>
        </p:grpSpPr>
        <p:sp>
          <p:nvSpPr>
            <p:cNvPr id="7204" name="Rectangle 70">
              <a:extLst>
                <a:ext uri="{FF2B5EF4-FFF2-40B4-BE49-F238E27FC236}">
                  <a16:creationId xmlns:a16="http://schemas.microsoft.com/office/drawing/2014/main" id="{48CC2407-C37C-5366-E9DB-C19EF3E45143}"/>
                </a:ext>
              </a:extLst>
            </p:cNvPr>
            <p:cNvSpPr>
              <a:spLocks noChangeArrowheads="1"/>
            </p:cNvSpPr>
            <p:nvPr/>
          </p:nvSpPr>
          <p:spPr bwMode="auto">
            <a:xfrm>
              <a:off x="385" y="225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5" name="Line 71">
              <a:extLst>
                <a:ext uri="{FF2B5EF4-FFF2-40B4-BE49-F238E27FC236}">
                  <a16:creationId xmlns:a16="http://schemas.microsoft.com/office/drawing/2014/main" id="{34B9EA23-6DC2-3727-462C-21EFAC36B881}"/>
                </a:ext>
              </a:extLst>
            </p:cNvPr>
            <p:cNvSpPr>
              <a:spLocks noChangeShapeType="1"/>
            </p:cNvSpPr>
            <p:nvPr/>
          </p:nvSpPr>
          <p:spPr bwMode="auto">
            <a:xfrm flipV="1">
              <a:off x="1655" y="2160"/>
              <a:ext cx="454"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7" name="Group 72">
            <a:extLst>
              <a:ext uri="{FF2B5EF4-FFF2-40B4-BE49-F238E27FC236}">
                <a16:creationId xmlns:a16="http://schemas.microsoft.com/office/drawing/2014/main" id="{433D88F0-8026-66FB-85DA-C91BF16264BA}"/>
              </a:ext>
            </a:extLst>
          </p:cNvPr>
          <p:cNvGrpSpPr>
            <a:grpSpLocks/>
          </p:cNvGrpSpPr>
          <p:nvPr/>
        </p:nvGrpSpPr>
        <p:grpSpPr bwMode="auto">
          <a:xfrm>
            <a:off x="4714875" y="4005263"/>
            <a:ext cx="3384550" cy="936625"/>
            <a:chOff x="2608" y="2432"/>
            <a:chExt cx="2132" cy="590"/>
          </a:xfrm>
        </p:grpSpPr>
        <p:sp>
          <p:nvSpPr>
            <p:cNvPr id="7202" name="Rectangle 73">
              <a:extLst>
                <a:ext uri="{FF2B5EF4-FFF2-40B4-BE49-F238E27FC236}">
                  <a16:creationId xmlns:a16="http://schemas.microsoft.com/office/drawing/2014/main" id="{BC3ABA2A-FD96-0665-BADE-77F6E05AE3E6}"/>
                </a:ext>
              </a:extLst>
            </p:cNvPr>
            <p:cNvSpPr>
              <a:spLocks noChangeArrowheads="1"/>
            </p:cNvSpPr>
            <p:nvPr/>
          </p:nvSpPr>
          <p:spPr bwMode="auto">
            <a:xfrm>
              <a:off x="3469" y="2795"/>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3" name="Line 74">
              <a:extLst>
                <a:ext uri="{FF2B5EF4-FFF2-40B4-BE49-F238E27FC236}">
                  <a16:creationId xmlns:a16="http://schemas.microsoft.com/office/drawing/2014/main" id="{1FC94FCA-6E8D-EE4B-0EF4-836FDC4B070C}"/>
                </a:ext>
              </a:extLst>
            </p:cNvPr>
            <p:cNvSpPr>
              <a:spLocks noChangeShapeType="1"/>
            </p:cNvSpPr>
            <p:nvPr/>
          </p:nvSpPr>
          <p:spPr bwMode="auto">
            <a:xfrm flipH="1" flipV="1">
              <a:off x="2608" y="2432"/>
              <a:ext cx="862"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7188" name="Group 88">
            <a:extLst>
              <a:ext uri="{FF2B5EF4-FFF2-40B4-BE49-F238E27FC236}">
                <a16:creationId xmlns:a16="http://schemas.microsoft.com/office/drawing/2014/main" id="{BF679EC5-BA12-B753-95B8-B2E2957542D8}"/>
              </a:ext>
            </a:extLst>
          </p:cNvPr>
          <p:cNvGrpSpPr>
            <a:grpSpLocks/>
          </p:cNvGrpSpPr>
          <p:nvPr/>
        </p:nvGrpSpPr>
        <p:grpSpPr bwMode="auto">
          <a:xfrm>
            <a:off x="4714875" y="692150"/>
            <a:ext cx="2451100" cy="720725"/>
            <a:chOff x="2789" y="436"/>
            <a:chExt cx="1544" cy="454"/>
          </a:xfrm>
        </p:grpSpPr>
        <p:sp>
          <p:nvSpPr>
            <p:cNvPr id="7200" name="Rectangle 79">
              <a:extLst>
                <a:ext uri="{FF2B5EF4-FFF2-40B4-BE49-F238E27FC236}">
                  <a16:creationId xmlns:a16="http://schemas.microsoft.com/office/drawing/2014/main" id="{F7404425-123A-2811-ECD6-4BE4D5EF2938}"/>
                </a:ext>
              </a:extLst>
            </p:cNvPr>
            <p:cNvSpPr>
              <a:spLocks noChangeArrowheads="1"/>
            </p:cNvSpPr>
            <p:nvPr/>
          </p:nvSpPr>
          <p:spPr bwMode="auto">
            <a:xfrm>
              <a:off x="3062" y="436"/>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201" name="Line 80">
              <a:extLst>
                <a:ext uri="{FF2B5EF4-FFF2-40B4-BE49-F238E27FC236}">
                  <a16:creationId xmlns:a16="http://schemas.microsoft.com/office/drawing/2014/main" id="{561388B1-AA59-3BF9-E9BE-594E04AD9C21}"/>
                </a:ext>
              </a:extLst>
            </p:cNvPr>
            <p:cNvSpPr>
              <a:spLocks noChangeShapeType="1"/>
            </p:cNvSpPr>
            <p:nvPr/>
          </p:nvSpPr>
          <p:spPr bwMode="auto">
            <a:xfrm flipH="1">
              <a:off x="2789" y="572"/>
              <a:ext cx="273"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116817" name="Text Box 81">
            <a:extLst>
              <a:ext uri="{FF2B5EF4-FFF2-40B4-BE49-F238E27FC236}">
                <a16:creationId xmlns:a16="http://schemas.microsoft.com/office/drawing/2014/main" id="{F9A10858-F7C1-C4CA-10BD-FEAADDA99E3F}"/>
              </a:ext>
            </a:extLst>
          </p:cNvPr>
          <p:cNvSpPr txBox="1">
            <a:spLocks noChangeArrowheads="1"/>
          </p:cNvSpPr>
          <p:nvPr/>
        </p:nvSpPr>
        <p:spPr bwMode="auto">
          <a:xfrm>
            <a:off x="1403350" y="908050"/>
            <a:ext cx="16557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Zellkern</a:t>
            </a:r>
          </a:p>
        </p:txBody>
      </p:sp>
      <p:sp>
        <p:nvSpPr>
          <p:cNvPr id="116818" name="Text Box 82">
            <a:extLst>
              <a:ext uri="{FF2B5EF4-FFF2-40B4-BE49-F238E27FC236}">
                <a16:creationId xmlns:a16="http://schemas.microsoft.com/office/drawing/2014/main" id="{0F6399FE-3229-1C30-FE7E-5AF595C7EA3A}"/>
              </a:ext>
            </a:extLst>
          </p:cNvPr>
          <p:cNvSpPr txBox="1">
            <a:spLocks noChangeArrowheads="1"/>
          </p:cNvSpPr>
          <p:nvPr/>
        </p:nvSpPr>
        <p:spPr bwMode="auto">
          <a:xfrm>
            <a:off x="755650" y="1630363"/>
            <a:ext cx="16557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Vakuole</a:t>
            </a:r>
          </a:p>
        </p:txBody>
      </p:sp>
      <p:sp>
        <p:nvSpPr>
          <p:cNvPr id="116819" name="Text Box 83">
            <a:extLst>
              <a:ext uri="{FF2B5EF4-FFF2-40B4-BE49-F238E27FC236}">
                <a16:creationId xmlns:a16="http://schemas.microsoft.com/office/drawing/2014/main" id="{25036D2A-1437-0018-9F0E-71D3A3FFF4D4}"/>
              </a:ext>
            </a:extLst>
          </p:cNvPr>
          <p:cNvSpPr txBox="1">
            <a:spLocks noChangeArrowheads="1"/>
          </p:cNvSpPr>
          <p:nvPr/>
        </p:nvSpPr>
        <p:spPr bwMode="auto">
          <a:xfrm>
            <a:off x="682625" y="3500438"/>
            <a:ext cx="15113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Zellplasma</a:t>
            </a:r>
          </a:p>
        </p:txBody>
      </p:sp>
      <p:sp>
        <p:nvSpPr>
          <p:cNvPr id="116820" name="Text Box 84">
            <a:extLst>
              <a:ext uri="{FF2B5EF4-FFF2-40B4-BE49-F238E27FC236}">
                <a16:creationId xmlns:a16="http://schemas.microsoft.com/office/drawing/2014/main" id="{1E7C569F-6D0B-2069-8B36-3BECE91F6125}"/>
              </a:ext>
            </a:extLst>
          </p:cNvPr>
          <p:cNvSpPr txBox="1">
            <a:spLocks noChangeArrowheads="1"/>
          </p:cNvSpPr>
          <p:nvPr/>
        </p:nvSpPr>
        <p:spPr bwMode="auto">
          <a:xfrm>
            <a:off x="7164388" y="1773238"/>
            <a:ext cx="12239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Chloroplast</a:t>
            </a:r>
          </a:p>
        </p:txBody>
      </p:sp>
      <p:sp>
        <p:nvSpPr>
          <p:cNvPr id="116821" name="Text Box 85">
            <a:extLst>
              <a:ext uri="{FF2B5EF4-FFF2-40B4-BE49-F238E27FC236}">
                <a16:creationId xmlns:a16="http://schemas.microsoft.com/office/drawing/2014/main" id="{7425FB25-9871-0917-E6B3-5886EF2181E7}"/>
              </a:ext>
            </a:extLst>
          </p:cNvPr>
          <p:cNvSpPr txBox="1">
            <a:spLocks noChangeArrowheads="1"/>
          </p:cNvSpPr>
          <p:nvPr/>
        </p:nvSpPr>
        <p:spPr bwMode="auto">
          <a:xfrm>
            <a:off x="5435600" y="692150"/>
            <a:ext cx="1655763"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Zellhaut</a:t>
            </a:r>
          </a:p>
        </p:txBody>
      </p:sp>
      <p:sp>
        <p:nvSpPr>
          <p:cNvPr id="116822" name="Text Box 86">
            <a:extLst>
              <a:ext uri="{FF2B5EF4-FFF2-40B4-BE49-F238E27FC236}">
                <a16:creationId xmlns:a16="http://schemas.microsoft.com/office/drawing/2014/main" id="{0AD217F3-5413-AC7C-9717-9DF120FB5601}"/>
              </a:ext>
            </a:extLst>
          </p:cNvPr>
          <p:cNvSpPr txBox="1">
            <a:spLocks noChangeArrowheads="1"/>
          </p:cNvSpPr>
          <p:nvPr/>
        </p:nvSpPr>
        <p:spPr bwMode="auto">
          <a:xfrm>
            <a:off x="6370638" y="4583113"/>
            <a:ext cx="165576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Zellwand</a:t>
            </a:r>
          </a:p>
        </p:txBody>
      </p:sp>
      <p:grpSp>
        <p:nvGrpSpPr>
          <p:cNvPr id="7195" name="Group 90">
            <a:extLst>
              <a:ext uri="{FF2B5EF4-FFF2-40B4-BE49-F238E27FC236}">
                <a16:creationId xmlns:a16="http://schemas.microsoft.com/office/drawing/2014/main" id="{EBF6CB26-1D0E-16AB-9969-1AF819105C27}"/>
              </a:ext>
            </a:extLst>
          </p:cNvPr>
          <p:cNvGrpSpPr>
            <a:grpSpLocks/>
          </p:cNvGrpSpPr>
          <p:nvPr/>
        </p:nvGrpSpPr>
        <p:grpSpPr bwMode="auto">
          <a:xfrm>
            <a:off x="5938838" y="1700213"/>
            <a:ext cx="2952750" cy="1152525"/>
            <a:chOff x="3741" y="1071"/>
            <a:chExt cx="1860" cy="726"/>
          </a:xfrm>
        </p:grpSpPr>
        <p:grpSp>
          <p:nvGrpSpPr>
            <p:cNvPr id="7196" name="Group 75">
              <a:extLst>
                <a:ext uri="{FF2B5EF4-FFF2-40B4-BE49-F238E27FC236}">
                  <a16:creationId xmlns:a16="http://schemas.microsoft.com/office/drawing/2014/main" id="{2DE966E6-C85B-4B56-C82E-E8C456727F5A}"/>
                </a:ext>
              </a:extLst>
            </p:cNvPr>
            <p:cNvGrpSpPr>
              <a:grpSpLocks/>
            </p:cNvGrpSpPr>
            <p:nvPr/>
          </p:nvGrpSpPr>
          <p:grpSpPr bwMode="auto">
            <a:xfrm>
              <a:off x="3968" y="1117"/>
              <a:ext cx="1633" cy="680"/>
              <a:chOff x="3107" y="1253"/>
              <a:chExt cx="1633" cy="680"/>
            </a:xfrm>
          </p:grpSpPr>
          <p:sp>
            <p:nvSpPr>
              <p:cNvPr id="7198" name="Rectangle 76">
                <a:extLst>
                  <a:ext uri="{FF2B5EF4-FFF2-40B4-BE49-F238E27FC236}">
                    <a16:creationId xmlns:a16="http://schemas.microsoft.com/office/drawing/2014/main" id="{87F102E3-123A-CB2F-A822-658FC4D9E7BF}"/>
                  </a:ext>
                </a:extLst>
              </p:cNvPr>
              <p:cNvSpPr>
                <a:spLocks noChangeArrowheads="1"/>
              </p:cNvSpPr>
              <p:nvPr/>
            </p:nvSpPr>
            <p:spPr bwMode="auto">
              <a:xfrm>
                <a:off x="3469" y="1253"/>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7199" name="Line 77">
                <a:extLst>
                  <a:ext uri="{FF2B5EF4-FFF2-40B4-BE49-F238E27FC236}">
                    <a16:creationId xmlns:a16="http://schemas.microsoft.com/office/drawing/2014/main" id="{B2372AB5-8266-9CEA-A062-8A10C168716F}"/>
                  </a:ext>
                </a:extLst>
              </p:cNvPr>
              <p:cNvSpPr>
                <a:spLocks noChangeShapeType="1"/>
              </p:cNvSpPr>
              <p:nvPr/>
            </p:nvSpPr>
            <p:spPr bwMode="auto">
              <a:xfrm flipH="1">
                <a:off x="3107" y="1344"/>
                <a:ext cx="363" cy="58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7197" name="Line 89">
              <a:extLst>
                <a:ext uri="{FF2B5EF4-FFF2-40B4-BE49-F238E27FC236}">
                  <a16:creationId xmlns:a16="http://schemas.microsoft.com/office/drawing/2014/main" id="{8F7E9182-8B13-EBED-9834-90DFB1D0CD52}"/>
                </a:ext>
              </a:extLst>
            </p:cNvPr>
            <p:cNvSpPr>
              <a:spLocks noChangeShapeType="1"/>
            </p:cNvSpPr>
            <p:nvPr/>
          </p:nvSpPr>
          <p:spPr bwMode="auto">
            <a:xfrm>
              <a:off x="3741" y="1071"/>
              <a:ext cx="59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6817"/>
                                        </p:tgtEl>
                                        <p:attrNameLst>
                                          <p:attrName>style.visibility</p:attrName>
                                        </p:attrNameLst>
                                      </p:cBhvr>
                                      <p:to>
                                        <p:strVal val="visible"/>
                                      </p:to>
                                    </p:set>
                                  </p:childTnLst>
                                </p:cTn>
                              </p:par>
                              <p:par>
                                <p:cTn id="7" presetID="3" presetClass="exit" presetSubtype="10" fill="hold" nodeType="withEffect">
                                  <p:stCondLst>
                                    <p:cond delay="0"/>
                                  </p:stCondLst>
                                  <p:childTnLst>
                                    <p:animEffect transition="out" filter="blinds(horizontal)">
                                      <p:cBhvr>
                                        <p:cTn id="8" dur="500"/>
                                        <p:tgtEl>
                                          <p:spTgt spid="116780"/>
                                        </p:tgtEl>
                                      </p:cBhvr>
                                    </p:animEffect>
                                    <p:set>
                                      <p:cBhvr>
                                        <p:cTn id="9" dur="1" fill="hold">
                                          <p:stCondLst>
                                            <p:cond delay="499"/>
                                          </p:stCondLst>
                                        </p:cTn>
                                        <p:tgtEl>
                                          <p:spTgt spid="116780"/>
                                        </p:tgtEl>
                                        <p:attrNameLst>
                                          <p:attrName>style.visibility</p:attrName>
                                        </p:attrNameLst>
                                      </p:cBhvr>
                                      <p:to>
                                        <p:strVal val="hidden"/>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nodeType="clickEffect">
                                  <p:stCondLst>
                                    <p:cond delay="0"/>
                                  </p:stCondLst>
                                  <p:childTnLst>
                                    <p:set>
                                      <p:cBhvr>
                                        <p:cTn id="13" dur="1" fill="hold">
                                          <p:stCondLst>
                                            <p:cond delay="0"/>
                                          </p:stCondLst>
                                        </p:cTn>
                                        <p:tgtEl>
                                          <p:spTgt spid="116818"/>
                                        </p:tgtEl>
                                        <p:attrNameLst>
                                          <p:attrName>style.visibility</p:attrName>
                                        </p:attrNameLst>
                                      </p:cBhvr>
                                      <p:to>
                                        <p:strVal val="visible"/>
                                      </p:to>
                                    </p:set>
                                  </p:childTnLst>
                                </p:cTn>
                              </p:par>
                              <p:par>
                                <p:cTn id="14" presetID="3" presetClass="exit" presetSubtype="10" fill="hold" nodeType="withEffect">
                                  <p:stCondLst>
                                    <p:cond delay="0"/>
                                  </p:stCondLst>
                                  <p:childTnLst>
                                    <p:animEffect transition="out" filter="blinds(horizontal)">
                                      <p:cBhvr>
                                        <p:cTn id="15" dur="500"/>
                                        <p:tgtEl>
                                          <p:spTgt spid="116783"/>
                                        </p:tgtEl>
                                      </p:cBhvr>
                                    </p:animEffect>
                                    <p:set>
                                      <p:cBhvr>
                                        <p:cTn id="16" dur="1" fill="hold">
                                          <p:stCondLst>
                                            <p:cond delay="499"/>
                                          </p:stCondLst>
                                        </p:cTn>
                                        <p:tgtEl>
                                          <p:spTgt spid="116783"/>
                                        </p:tgtEl>
                                        <p:attrNameLst>
                                          <p:attrName>style.visibility</p:attrName>
                                        </p:attrNameLst>
                                      </p:cBhvr>
                                      <p:to>
                                        <p:strVal val="hidden"/>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16819"/>
                                        </p:tgtEl>
                                        <p:attrNameLst>
                                          <p:attrName>style.visibility</p:attrName>
                                        </p:attrNameLst>
                                      </p:cBhvr>
                                      <p:to>
                                        <p:strVal val="visible"/>
                                      </p:to>
                                    </p:set>
                                  </p:childTnLst>
                                </p:cTn>
                              </p:par>
                              <p:par>
                                <p:cTn id="21" presetID="3" presetClass="exit" presetSubtype="10" fill="hold" nodeType="withEffect">
                                  <p:stCondLst>
                                    <p:cond delay="0"/>
                                  </p:stCondLst>
                                  <p:childTnLst>
                                    <p:animEffect transition="out" filter="blinds(horizontal)">
                                      <p:cBhvr>
                                        <p:cTn id="22" dur="500"/>
                                        <p:tgtEl>
                                          <p:spTgt spid="116786"/>
                                        </p:tgtEl>
                                      </p:cBhvr>
                                    </p:animEffect>
                                    <p:set>
                                      <p:cBhvr>
                                        <p:cTn id="23" dur="1" fill="hold">
                                          <p:stCondLst>
                                            <p:cond delay="499"/>
                                          </p:stCondLst>
                                        </p:cTn>
                                        <p:tgtEl>
                                          <p:spTgt spid="116786"/>
                                        </p:tgtEl>
                                        <p:attrNameLst>
                                          <p:attrName>style.visibility</p:attrName>
                                        </p:attrNameLst>
                                      </p:cBhvr>
                                      <p:to>
                                        <p:strVal val="hidden"/>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nodeType="clickEffect">
                                  <p:stCondLst>
                                    <p:cond delay="0"/>
                                  </p:stCondLst>
                                  <p:childTnLst>
                                    <p:set>
                                      <p:cBhvr>
                                        <p:cTn id="27" dur="1" fill="hold">
                                          <p:stCondLst>
                                            <p:cond delay="0"/>
                                          </p:stCondLst>
                                        </p:cTn>
                                        <p:tgtEl>
                                          <p:spTgt spid="116822"/>
                                        </p:tgtEl>
                                        <p:attrNameLst>
                                          <p:attrName>style.visibility</p:attrName>
                                        </p:attrNameLst>
                                      </p:cBhvr>
                                      <p:to>
                                        <p:strVal val="visible"/>
                                      </p:to>
                                    </p:set>
                                  </p:childTnLst>
                                </p:cTn>
                              </p:par>
                              <p:par>
                                <p:cTn id="28" presetID="3" presetClass="exit" presetSubtype="10" fill="hold" nodeType="withEffect">
                                  <p:stCondLst>
                                    <p:cond delay="0"/>
                                  </p:stCondLst>
                                  <p:childTnLst>
                                    <p:animEffect transition="out" filter="blinds(horizontal)">
                                      <p:cBhvr>
                                        <p:cTn id="29" dur="500"/>
                                        <p:tgtEl>
                                          <p:spTgt spid="116789"/>
                                        </p:tgtEl>
                                      </p:cBhvr>
                                    </p:animEffect>
                                    <p:set>
                                      <p:cBhvr>
                                        <p:cTn id="30" dur="1" fill="hold">
                                          <p:stCondLst>
                                            <p:cond delay="499"/>
                                          </p:stCondLst>
                                        </p:cTn>
                                        <p:tgtEl>
                                          <p:spTgt spid="116789"/>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16821"/>
                                        </p:tgtEl>
                                        <p:attrNameLst>
                                          <p:attrName>style.visibility</p:attrName>
                                        </p:attrNameLst>
                                      </p:cBhvr>
                                      <p:to>
                                        <p:strVal val="visible"/>
                                      </p:to>
                                    </p:set>
                                  </p:childTnLst>
                                </p:cTn>
                              </p:par>
                              <p:par>
                                <p:cTn id="35" presetID="3" presetClass="exit" presetSubtype="10" fill="hold" nodeType="withEffect">
                                  <p:stCondLst>
                                    <p:cond delay="0"/>
                                  </p:stCondLst>
                                  <p:childTnLst>
                                    <p:animEffect transition="out" filter="blinds(horizontal)">
                                      <p:cBhvr>
                                        <p:cTn id="36" dur="500"/>
                                        <p:tgtEl>
                                          <p:spTgt spid="116792"/>
                                        </p:tgtEl>
                                      </p:cBhvr>
                                    </p:animEffect>
                                    <p:set>
                                      <p:cBhvr>
                                        <p:cTn id="37" dur="1" fill="hold">
                                          <p:stCondLst>
                                            <p:cond delay="499"/>
                                          </p:stCondLst>
                                        </p:cTn>
                                        <p:tgtEl>
                                          <p:spTgt spid="116792"/>
                                        </p:tgtEl>
                                        <p:attrNameLst>
                                          <p:attrName>style.visibility</p:attrName>
                                        </p:attrNameLst>
                                      </p:cBhvr>
                                      <p:to>
                                        <p:strVal val="hidden"/>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1" presetClass="entr" presetSubtype="0" fill="hold" nodeType="clickEffect">
                                  <p:stCondLst>
                                    <p:cond delay="0"/>
                                  </p:stCondLst>
                                  <p:childTnLst>
                                    <p:set>
                                      <p:cBhvr>
                                        <p:cTn id="41" dur="1" fill="hold">
                                          <p:stCondLst>
                                            <p:cond delay="0"/>
                                          </p:stCondLst>
                                        </p:cTn>
                                        <p:tgtEl>
                                          <p:spTgt spid="116820"/>
                                        </p:tgtEl>
                                        <p:attrNameLst>
                                          <p:attrName>style.visibility</p:attrName>
                                        </p:attrNameLst>
                                      </p:cBhvr>
                                      <p:to>
                                        <p:strVal val="visible"/>
                                      </p:to>
                                    </p:set>
                                  </p:childTnLst>
                                </p:cTn>
                              </p:par>
                              <p:par>
                                <p:cTn id="42" presetID="3" presetClass="exit" presetSubtype="10" fill="hold" nodeType="withEffect">
                                  <p:stCondLst>
                                    <p:cond delay="0"/>
                                  </p:stCondLst>
                                  <p:childTnLst>
                                    <p:animEffect transition="out" filter="blinds(horizontal)">
                                      <p:cBhvr>
                                        <p:cTn id="43" dur="500"/>
                                        <p:tgtEl>
                                          <p:spTgt spid="116795"/>
                                        </p:tgtEl>
                                      </p:cBhvr>
                                    </p:animEffect>
                                    <p:set>
                                      <p:cBhvr>
                                        <p:cTn id="44" dur="1" fill="hold">
                                          <p:stCondLst>
                                            <p:cond delay="499"/>
                                          </p:stCondLst>
                                        </p:cTn>
                                        <p:tgtEl>
                                          <p:spTgt spid="11679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817" grpId="0"/>
      <p:bldP spid="116818" grpId="0"/>
      <p:bldP spid="116819" grpId="0"/>
      <p:bldP spid="116820" grpId="0"/>
      <p:bldP spid="116821" grpId="0"/>
      <p:bldP spid="116822" grpId="0"/>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B9ABF3F-0E38-6B4F-F513-81C0A61A0B0E}"/>
              </a:ext>
            </a:extLst>
          </p:cNvPr>
          <p:cNvSpPr>
            <a:spLocks noGrp="1" noChangeArrowheads="1"/>
          </p:cNvSpPr>
          <p:nvPr>
            <p:ph type="title"/>
          </p:nvPr>
        </p:nvSpPr>
        <p:spPr/>
        <p:txBody>
          <a:bodyPr/>
          <a:lstStyle/>
          <a:p>
            <a:r>
              <a:rPr lang="de-DE" altLang="de-DE"/>
              <a:t>Die pflanzliche Zelle</a:t>
            </a:r>
          </a:p>
        </p:txBody>
      </p:sp>
      <p:grpSp>
        <p:nvGrpSpPr>
          <p:cNvPr id="8195" name="Group 54">
            <a:extLst>
              <a:ext uri="{FF2B5EF4-FFF2-40B4-BE49-F238E27FC236}">
                <a16:creationId xmlns:a16="http://schemas.microsoft.com/office/drawing/2014/main" id="{6B4EB636-B835-B9E1-2912-2675217A95BB}"/>
              </a:ext>
            </a:extLst>
          </p:cNvPr>
          <p:cNvGrpSpPr>
            <a:grpSpLocks/>
          </p:cNvGrpSpPr>
          <p:nvPr/>
        </p:nvGrpSpPr>
        <p:grpSpPr bwMode="auto">
          <a:xfrm>
            <a:off x="395288" y="1339850"/>
            <a:ext cx="8496300" cy="4249738"/>
            <a:chOff x="249" y="844"/>
            <a:chExt cx="5352" cy="2677"/>
          </a:xfrm>
        </p:grpSpPr>
        <p:grpSp>
          <p:nvGrpSpPr>
            <p:cNvPr id="8196" name="Group 53">
              <a:extLst>
                <a:ext uri="{FF2B5EF4-FFF2-40B4-BE49-F238E27FC236}">
                  <a16:creationId xmlns:a16="http://schemas.microsoft.com/office/drawing/2014/main" id="{13CC92B4-13E2-3EB3-FD90-56075CFFA18B}"/>
                </a:ext>
              </a:extLst>
            </p:cNvPr>
            <p:cNvGrpSpPr>
              <a:grpSpLocks/>
            </p:cNvGrpSpPr>
            <p:nvPr/>
          </p:nvGrpSpPr>
          <p:grpSpPr bwMode="auto">
            <a:xfrm>
              <a:off x="249" y="844"/>
              <a:ext cx="5352" cy="2677"/>
              <a:chOff x="249" y="844"/>
              <a:chExt cx="5352" cy="2677"/>
            </a:xfrm>
          </p:grpSpPr>
          <p:pic>
            <p:nvPicPr>
              <p:cNvPr id="8198" name="Picture 27" descr="pflanzenzelle">
                <a:extLst>
                  <a:ext uri="{FF2B5EF4-FFF2-40B4-BE49-F238E27FC236}">
                    <a16:creationId xmlns:a16="http://schemas.microsoft.com/office/drawing/2014/main" id="{5C1D770C-6A00-2D05-B91E-BD38CFB3B10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1" y="1162"/>
                <a:ext cx="3317" cy="20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8199" name="Group 28">
                <a:extLst>
                  <a:ext uri="{FF2B5EF4-FFF2-40B4-BE49-F238E27FC236}">
                    <a16:creationId xmlns:a16="http://schemas.microsoft.com/office/drawing/2014/main" id="{748EE224-F2DD-C16F-E720-A7A400A195D5}"/>
                  </a:ext>
                </a:extLst>
              </p:cNvPr>
              <p:cNvGrpSpPr>
                <a:grpSpLocks/>
              </p:cNvGrpSpPr>
              <p:nvPr/>
            </p:nvGrpSpPr>
            <p:grpSpPr bwMode="auto">
              <a:xfrm>
                <a:off x="702" y="980"/>
                <a:ext cx="2268" cy="1044"/>
                <a:chOff x="521" y="572"/>
                <a:chExt cx="2268" cy="1044"/>
              </a:xfrm>
            </p:grpSpPr>
            <p:sp>
              <p:nvSpPr>
                <p:cNvPr id="8221" name="Rectangle 29">
                  <a:extLst>
                    <a:ext uri="{FF2B5EF4-FFF2-40B4-BE49-F238E27FC236}">
                      <a16:creationId xmlns:a16="http://schemas.microsoft.com/office/drawing/2014/main" id="{C45F0E61-32F1-32F9-F4D2-2D1F1FB7CE0C}"/>
                    </a:ext>
                  </a:extLst>
                </p:cNvPr>
                <p:cNvSpPr>
                  <a:spLocks noChangeArrowheads="1"/>
                </p:cNvSpPr>
                <p:nvPr/>
              </p:nvSpPr>
              <p:spPr bwMode="auto">
                <a:xfrm>
                  <a:off x="521" y="57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2" name="Line 30">
                  <a:extLst>
                    <a:ext uri="{FF2B5EF4-FFF2-40B4-BE49-F238E27FC236}">
                      <a16:creationId xmlns:a16="http://schemas.microsoft.com/office/drawing/2014/main" id="{60566DBE-D464-3875-1CCE-F6FCD789FEA6}"/>
                    </a:ext>
                  </a:extLst>
                </p:cNvPr>
                <p:cNvSpPr>
                  <a:spLocks noChangeShapeType="1"/>
                </p:cNvSpPr>
                <p:nvPr/>
              </p:nvSpPr>
              <p:spPr bwMode="auto">
                <a:xfrm>
                  <a:off x="1791" y="662"/>
                  <a:ext cx="998" cy="95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00" name="Group 31">
                <a:extLst>
                  <a:ext uri="{FF2B5EF4-FFF2-40B4-BE49-F238E27FC236}">
                    <a16:creationId xmlns:a16="http://schemas.microsoft.com/office/drawing/2014/main" id="{0CBE4A2F-DB81-6285-5A92-07ECB77FAEF8}"/>
                  </a:ext>
                </a:extLst>
              </p:cNvPr>
              <p:cNvGrpSpPr>
                <a:grpSpLocks/>
              </p:cNvGrpSpPr>
              <p:nvPr/>
            </p:nvGrpSpPr>
            <p:grpSpPr bwMode="auto">
              <a:xfrm>
                <a:off x="249" y="1434"/>
                <a:ext cx="2132" cy="408"/>
                <a:chOff x="385" y="1661"/>
                <a:chExt cx="2132" cy="408"/>
              </a:xfrm>
            </p:grpSpPr>
            <p:sp>
              <p:nvSpPr>
                <p:cNvPr id="8219" name="Rectangle 32">
                  <a:extLst>
                    <a:ext uri="{FF2B5EF4-FFF2-40B4-BE49-F238E27FC236}">
                      <a16:creationId xmlns:a16="http://schemas.microsoft.com/office/drawing/2014/main" id="{B1088490-B43C-26AC-539A-97D0D3366538}"/>
                    </a:ext>
                  </a:extLst>
                </p:cNvPr>
                <p:cNvSpPr>
                  <a:spLocks noChangeArrowheads="1"/>
                </p:cNvSpPr>
                <p:nvPr/>
              </p:nvSpPr>
              <p:spPr bwMode="auto">
                <a:xfrm>
                  <a:off x="385" y="166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20" name="Line 33">
                  <a:extLst>
                    <a:ext uri="{FF2B5EF4-FFF2-40B4-BE49-F238E27FC236}">
                      <a16:creationId xmlns:a16="http://schemas.microsoft.com/office/drawing/2014/main" id="{EE8D22DD-7FF2-8B86-8730-1D4A4F17DB72}"/>
                    </a:ext>
                  </a:extLst>
                </p:cNvPr>
                <p:cNvSpPr>
                  <a:spLocks noChangeShapeType="1"/>
                </p:cNvSpPr>
                <p:nvPr/>
              </p:nvSpPr>
              <p:spPr bwMode="auto">
                <a:xfrm>
                  <a:off x="1655" y="1797"/>
                  <a:ext cx="862"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01" name="Group 34">
                <a:extLst>
                  <a:ext uri="{FF2B5EF4-FFF2-40B4-BE49-F238E27FC236}">
                    <a16:creationId xmlns:a16="http://schemas.microsoft.com/office/drawing/2014/main" id="{A05662AB-ACAA-1FEF-6069-0735D2599C25}"/>
                  </a:ext>
                </a:extLst>
              </p:cNvPr>
              <p:cNvGrpSpPr>
                <a:grpSpLocks/>
              </p:cNvGrpSpPr>
              <p:nvPr/>
            </p:nvGrpSpPr>
            <p:grpSpPr bwMode="auto">
              <a:xfrm>
                <a:off x="249" y="2523"/>
                <a:ext cx="1724" cy="318"/>
                <a:chOff x="385" y="2160"/>
                <a:chExt cx="1724" cy="318"/>
              </a:xfrm>
            </p:grpSpPr>
            <p:sp>
              <p:nvSpPr>
                <p:cNvPr id="8217" name="Rectangle 35">
                  <a:extLst>
                    <a:ext uri="{FF2B5EF4-FFF2-40B4-BE49-F238E27FC236}">
                      <a16:creationId xmlns:a16="http://schemas.microsoft.com/office/drawing/2014/main" id="{4FD86DE8-73F8-4E94-E508-8D7A7F098281}"/>
                    </a:ext>
                  </a:extLst>
                </p:cNvPr>
                <p:cNvSpPr>
                  <a:spLocks noChangeArrowheads="1"/>
                </p:cNvSpPr>
                <p:nvPr/>
              </p:nvSpPr>
              <p:spPr bwMode="auto">
                <a:xfrm>
                  <a:off x="385" y="225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18" name="Line 36">
                  <a:extLst>
                    <a:ext uri="{FF2B5EF4-FFF2-40B4-BE49-F238E27FC236}">
                      <a16:creationId xmlns:a16="http://schemas.microsoft.com/office/drawing/2014/main" id="{22147400-F0E3-AAB0-F2A9-A961EB40C6A7}"/>
                    </a:ext>
                  </a:extLst>
                </p:cNvPr>
                <p:cNvSpPr>
                  <a:spLocks noChangeShapeType="1"/>
                </p:cNvSpPr>
                <p:nvPr/>
              </p:nvSpPr>
              <p:spPr bwMode="auto">
                <a:xfrm flipV="1">
                  <a:off x="1655" y="2160"/>
                  <a:ext cx="454"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02" name="Group 37">
                <a:extLst>
                  <a:ext uri="{FF2B5EF4-FFF2-40B4-BE49-F238E27FC236}">
                    <a16:creationId xmlns:a16="http://schemas.microsoft.com/office/drawing/2014/main" id="{B203386E-5F3C-82B4-2FAB-8188B15B62AC}"/>
                  </a:ext>
                </a:extLst>
              </p:cNvPr>
              <p:cNvGrpSpPr>
                <a:grpSpLocks/>
              </p:cNvGrpSpPr>
              <p:nvPr/>
            </p:nvGrpSpPr>
            <p:grpSpPr bwMode="auto">
              <a:xfrm>
                <a:off x="2970" y="2931"/>
                <a:ext cx="2132" cy="590"/>
                <a:chOff x="2608" y="2432"/>
                <a:chExt cx="2132" cy="590"/>
              </a:xfrm>
            </p:grpSpPr>
            <p:sp>
              <p:nvSpPr>
                <p:cNvPr id="8215" name="Rectangle 38">
                  <a:extLst>
                    <a:ext uri="{FF2B5EF4-FFF2-40B4-BE49-F238E27FC236}">
                      <a16:creationId xmlns:a16="http://schemas.microsoft.com/office/drawing/2014/main" id="{9C665DEE-A255-E16A-70FB-C466DC1F2A8C}"/>
                    </a:ext>
                  </a:extLst>
                </p:cNvPr>
                <p:cNvSpPr>
                  <a:spLocks noChangeArrowheads="1"/>
                </p:cNvSpPr>
                <p:nvPr/>
              </p:nvSpPr>
              <p:spPr bwMode="auto">
                <a:xfrm>
                  <a:off x="3469" y="2795"/>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16" name="Line 39">
                  <a:extLst>
                    <a:ext uri="{FF2B5EF4-FFF2-40B4-BE49-F238E27FC236}">
                      <a16:creationId xmlns:a16="http://schemas.microsoft.com/office/drawing/2014/main" id="{35ABCBE3-C334-D2B7-3BF3-4D500AA7B91F}"/>
                    </a:ext>
                  </a:extLst>
                </p:cNvPr>
                <p:cNvSpPr>
                  <a:spLocks noChangeShapeType="1"/>
                </p:cNvSpPr>
                <p:nvPr/>
              </p:nvSpPr>
              <p:spPr bwMode="auto">
                <a:xfrm flipH="1" flipV="1">
                  <a:off x="2608" y="2432"/>
                  <a:ext cx="862"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03" name="Group 40">
                <a:extLst>
                  <a:ext uri="{FF2B5EF4-FFF2-40B4-BE49-F238E27FC236}">
                    <a16:creationId xmlns:a16="http://schemas.microsoft.com/office/drawing/2014/main" id="{C20B3686-1F54-432C-B400-D14F955BA5A6}"/>
                  </a:ext>
                </a:extLst>
              </p:cNvPr>
              <p:cNvGrpSpPr>
                <a:grpSpLocks/>
              </p:cNvGrpSpPr>
              <p:nvPr/>
            </p:nvGrpSpPr>
            <p:grpSpPr bwMode="auto">
              <a:xfrm>
                <a:off x="3968" y="1525"/>
                <a:ext cx="1633" cy="680"/>
                <a:chOff x="3107" y="1253"/>
                <a:chExt cx="1633" cy="680"/>
              </a:xfrm>
            </p:grpSpPr>
            <p:sp>
              <p:nvSpPr>
                <p:cNvPr id="8213" name="Rectangle 41">
                  <a:extLst>
                    <a:ext uri="{FF2B5EF4-FFF2-40B4-BE49-F238E27FC236}">
                      <a16:creationId xmlns:a16="http://schemas.microsoft.com/office/drawing/2014/main" id="{79AE6FEB-3BDE-8DA3-0CE7-9E03119DEB40}"/>
                    </a:ext>
                  </a:extLst>
                </p:cNvPr>
                <p:cNvSpPr>
                  <a:spLocks noChangeArrowheads="1"/>
                </p:cNvSpPr>
                <p:nvPr/>
              </p:nvSpPr>
              <p:spPr bwMode="auto">
                <a:xfrm>
                  <a:off x="3469" y="1253"/>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14" name="Line 42">
                  <a:extLst>
                    <a:ext uri="{FF2B5EF4-FFF2-40B4-BE49-F238E27FC236}">
                      <a16:creationId xmlns:a16="http://schemas.microsoft.com/office/drawing/2014/main" id="{7830B236-DBF9-196A-8B4F-AAF5AACE2D5A}"/>
                    </a:ext>
                  </a:extLst>
                </p:cNvPr>
                <p:cNvSpPr>
                  <a:spLocks noChangeShapeType="1"/>
                </p:cNvSpPr>
                <p:nvPr/>
              </p:nvSpPr>
              <p:spPr bwMode="auto">
                <a:xfrm flipH="1">
                  <a:off x="3107" y="1344"/>
                  <a:ext cx="363" cy="58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8204" name="Group 43">
                <a:extLst>
                  <a:ext uri="{FF2B5EF4-FFF2-40B4-BE49-F238E27FC236}">
                    <a16:creationId xmlns:a16="http://schemas.microsoft.com/office/drawing/2014/main" id="{215E5F9A-24CB-AA69-204D-DA72B5CFD0C3}"/>
                  </a:ext>
                </a:extLst>
              </p:cNvPr>
              <p:cNvGrpSpPr>
                <a:grpSpLocks/>
              </p:cNvGrpSpPr>
              <p:nvPr/>
            </p:nvGrpSpPr>
            <p:grpSpPr bwMode="auto">
              <a:xfrm>
                <a:off x="2970" y="844"/>
                <a:ext cx="1544" cy="454"/>
                <a:chOff x="2789" y="436"/>
                <a:chExt cx="1544" cy="454"/>
              </a:xfrm>
            </p:grpSpPr>
            <p:sp>
              <p:nvSpPr>
                <p:cNvPr id="8211" name="Rectangle 44">
                  <a:extLst>
                    <a:ext uri="{FF2B5EF4-FFF2-40B4-BE49-F238E27FC236}">
                      <a16:creationId xmlns:a16="http://schemas.microsoft.com/office/drawing/2014/main" id="{91DC651F-DB81-0C79-64EC-39B4FAD0293A}"/>
                    </a:ext>
                  </a:extLst>
                </p:cNvPr>
                <p:cNvSpPr>
                  <a:spLocks noChangeArrowheads="1"/>
                </p:cNvSpPr>
                <p:nvPr/>
              </p:nvSpPr>
              <p:spPr bwMode="auto">
                <a:xfrm>
                  <a:off x="3062" y="436"/>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8212" name="Line 45">
                  <a:extLst>
                    <a:ext uri="{FF2B5EF4-FFF2-40B4-BE49-F238E27FC236}">
                      <a16:creationId xmlns:a16="http://schemas.microsoft.com/office/drawing/2014/main" id="{7D7B5714-8236-1542-A73A-B4AD170CD61A}"/>
                    </a:ext>
                  </a:extLst>
                </p:cNvPr>
                <p:cNvSpPr>
                  <a:spLocks noChangeShapeType="1"/>
                </p:cNvSpPr>
                <p:nvPr/>
              </p:nvSpPr>
              <p:spPr bwMode="auto">
                <a:xfrm flipH="1">
                  <a:off x="2789" y="572"/>
                  <a:ext cx="273"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
            <p:nvSpPr>
              <p:cNvPr id="8205" name="Text Box 46">
                <a:extLst>
                  <a:ext uri="{FF2B5EF4-FFF2-40B4-BE49-F238E27FC236}">
                    <a16:creationId xmlns:a16="http://schemas.microsoft.com/office/drawing/2014/main" id="{A136A11B-BABD-96DA-8100-855F4956C19B}"/>
                  </a:ext>
                </a:extLst>
              </p:cNvPr>
              <p:cNvSpPr txBox="1">
                <a:spLocks noChangeArrowheads="1"/>
              </p:cNvSpPr>
              <p:nvPr/>
            </p:nvSpPr>
            <p:spPr bwMode="auto">
              <a:xfrm>
                <a:off x="884" y="980"/>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Zellkern</a:t>
                </a:r>
              </a:p>
            </p:txBody>
          </p:sp>
          <p:sp>
            <p:nvSpPr>
              <p:cNvPr id="8206" name="Text Box 47">
                <a:extLst>
                  <a:ext uri="{FF2B5EF4-FFF2-40B4-BE49-F238E27FC236}">
                    <a16:creationId xmlns:a16="http://schemas.microsoft.com/office/drawing/2014/main" id="{0851453B-D2A5-83A1-E52D-CFC7142F2F64}"/>
                  </a:ext>
                </a:extLst>
              </p:cNvPr>
              <p:cNvSpPr txBox="1">
                <a:spLocks noChangeArrowheads="1"/>
              </p:cNvSpPr>
              <p:nvPr/>
            </p:nvSpPr>
            <p:spPr bwMode="auto">
              <a:xfrm>
                <a:off x="476" y="1435"/>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Vakuole</a:t>
                </a:r>
              </a:p>
            </p:txBody>
          </p:sp>
          <p:sp>
            <p:nvSpPr>
              <p:cNvPr id="8207" name="Text Box 48">
                <a:extLst>
                  <a:ext uri="{FF2B5EF4-FFF2-40B4-BE49-F238E27FC236}">
                    <a16:creationId xmlns:a16="http://schemas.microsoft.com/office/drawing/2014/main" id="{C0B6F7B8-443F-9576-F278-419A5E44AAF7}"/>
                  </a:ext>
                </a:extLst>
              </p:cNvPr>
              <p:cNvSpPr txBox="1">
                <a:spLocks noChangeArrowheads="1"/>
              </p:cNvSpPr>
              <p:nvPr/>
            </p:nvSpPr>
            <p:spPr bwMode="auto">
              <a:xfrm>
                <a:off x="430" y="2613"/>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Zellplasma</a:t>
                </a:r>
              </a:p>
            </p:txBody>
          </p:sp>
          <p:sp>
            <p:nvSpPr>
              <p:cNvPr id="8208" name="Text Box 49">
                <a:extLst>
                  <a:ext uri="{FF2B5EF4-FFF2-40B4-BE49-F238E27FC236}">
                    <a16:creationId xmlns:a16="http://schemas.microsoft.com/office/drawing/2014/main" id="{99DEE530-278C-F6A8-7206-F3D24951609E}"/>
                  </a:ext>
                </a:extLst>
              </p:cNvPr>
              <p:cNvSpPr txBox="1">
                <a:spLocks noChangeArrowheads="1"/>
              </p:cNvSpPr>
              <p:nvPr/>
            </p:nvSpPr>
            <p:spPr bwMode="auto">
              <a:xfrm>
                <a:off x="4513" y="1525"/>
                <a:ext cx="771"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Chloroplast</a:t>
                </a:r>
              </a:p>
            </p:txBody>
          </p:sp>
          <p:sp>
            <p:nvSpPr>
              <p:cNvPr id="8209" name="Text Box 50">
                <a:extLst>
                  <a:ext uri="{FF2B5EF4-FFF2-40B4-BE49-F238E27FC236}">
                    <a16:creationId xmlns:a16="http://schemas.microsoft.com/office/drawing/2014/main" id="{2AC4C695-D53B-F5B8-1AE5-9B8DC8C871C8}"/>
                  </a:ext>
                </a:extLst>
              </p:cNvPr>
              <p:cNvSpPr txBox="1">
                <a:spLocks noChangeArrowheads="1"/>
              </p:cNvSpPr>
              <p:nvPr/>
            </p:nvSpPr>
            <p:spPr bwMode="auto">
              <a:xfrm>
                <a:off x="3424" y="844"/>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Zellhaut</a:t>
                </a:r>
              </a:p>
            </p:txBody>
          </p:sp>
          <p:sp>
            <p:nvSpPr>
              <p:cNvPr id="8210" name="Text Box 51">
                <a:extLst>
                  <a:ext uri="{FF2B5EF4-FFF2-40B4-BE49-F238E27FC236}">
                    <a16:creationId xmlns:a16="http://schemas.microsoft.com/office/drawing/2014/main" id="{CAFC3859-5AAB-32C5-CB1F-63F9817B86D8}"/>
                  </a:ext>
                </a:extLst>
              </p:cNvPr>
              <p:cNvSpPr txBox="1">
                <a:spLocks noChangeArrowheads="1"/>
              </p:cNvSpPr>
              <p:nvPr/>
            </p:nvSpPr>
            <p:spPr bwMode="auto">
              <a:xfrm>
                <a:off x="4013" y="3295"/>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Zellwand</a:t>
                </a:r>
              </a:p>
            </p:txBody>
          </p:sp>
        </p:grpSp>
        <p:sp>
          <p:nvSpPr>
            <p:cNvPr id="8197" name="Line 52">
              <a:extLst>
                <a:ext uri="{FF2B5EF4-FFF2-40B4-BE49-F238E27FC236}">
                  <a16:creationId xmlns:a16="http://schemas.microsoft.com/office/drawing/2014/main" id="{79B29489-883C-D5C5-27DE-7130C4C8A5A6}"/>
                </a:ext>
              </a:extLst>
            </p:cNvPr>
            <p:cNvSpPr>
              <a:spLocks noChangeShapeType="1"/>
            </p:cNvSpPr>
            <p:nvPr/>
          </p:nvSpPr>
          <p:spPr bwMode="auto">
            <a:xfrm>
              <a:off x="3741" y="1479"/>
              <a:ext cx="59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C55D2241-047E-8772-24C6-28C8CCBCC5A0}"/>
              </a:ext>
            </a:extLst>
          </p:cNvPr>
          <p:cNvSpPr>
            <a:spLocks noGrp="1" noChangeArrowheads="1"/>
          </p:cNvSpPr>
          <p:nvPr>
            <p:ph type="title"/>
          </p:nvPr>
        </p:nvSpPr>
        <p:spPr/>
        <p:txBody>
          <a:bodyPr/>
          <a:lstStyle/>
          <a:p>
            <a:r>
              <a:rPr lang="de-DE" altLang="de-DE"/>
              <a:t>Die pflanzliche Zelle</a:t>
            </a:r>
          </a:p>
        </p:txBody>
      </p:sp>
      <p:sp>
        <p:nvSpPr>
          <p:cNvPr id="9219" name="Rectangle 3">
            <a:extLst>
              <a:ext uri="{FF2B5EF4-FFF2-40B4-BE49-F238E27FC236}">
                <a16:creationId xmlns:a16="http://schemas.microsoft.com/office/drawing/2014/main" id="{14D8A486-F846-8232-4E6F-55666A99D150}"/>
              </a:ext>
            </a:extLst>
          </p:cNvPr>
          <p:cNvSpPr>
            <a:spLocks noChangeArrowheads="1"/>
          </p:cNvSpPr>
          <p:nvPr/>
        </p:nvSpPr>
        <p:spPr bwMode="auto">
          <a:xfrm>
            <a:off x="684213" y="5805488"/>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0" name="Rectangle 4">
            <a:extLst>
              <a:ext uri="{FF2B5EF4-FFF2-40B4-BE49-F238E27FC236}">
                <a16:creationId xmlns:a16="http://schemas.microsoft.com/office/drawing/2014/main" id="{46F8B0A3-7F16-2FF7-D42C-15DF8395C232}"/>
              </a:ext>
            </a:extLst>
          </p:cNvPr>
          <p:cNvSpPr>
            <a:spLocks noChangeArrowheads="1"/>
          </p:cNvSpPr>
          <p:nvPr/>
        </p:nvSpPr>
        <p:spPr bwMode="auto">
          <a:xfrm>
            <a:off x="2916238" y="5300663"/>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1" name="Rectangle 5">
            <a:extLst>
              <a:ext uri="{FF2B5EF4-FFF2-40B4-BE49-F238E27FC236}">
                <a16:creationId xmlns:a16="http://schemas.microsoft.com/office/drawing/2014/main" id="{847FAE6D-0029-BA55-17AB-C28508CEDE0A}"/>
              </a:ext>
            </a:extLst>
          </p:cNvPr>
          <p:cNvSpPr>
            <a:spLocks noChangeArrowheads="1"/>
          </p:cNvSpPr>
          <p:nvPr/>
        </p:nvSpPr>
        <p:spPr bwMode="auto">
          <a:xfrm>
            <a:off x="2916238" y="5805488"/>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2" name="Rectangle 6">
            <a:extLst>
              <a:ext uri="{FF2B5EF4-FFF2-40B4-BE49-F238E27FC236}">
                <a16:creationId xmlns:a16="http://schemas.microsoft.com/office/drawing/2014/main" id="{52E1D92B-4182-E65F-F860-8DF128575768}"/>
              </a:ext>
            </a:extLst>
          </p:cNvPr>
          <p:cNvSpPr>
            <a:spLocks noChangeArrowheads="1"/>
          </p:cNvSpPr>
          <p:nvPr/>
        </p:nvSpPr>
        <p:spPr bwMode="auto">
          <a:xfrm>
            <a:off x="5148263" y="5300663"/>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3" name="Rectangle 7">
            <a:extLst>
              <a:ext uri="{FF2B5EF4-FFF2-40B4-BE49-F238E27FC236}">
                <a16:creationId xmlns:a16="http://schemas.microsoft.com/office/drawing/2014/main" id="{A511BA1A-C585-9B65-50D7-DD3F23ADC83E}"/>
              </a:ext>
            </a:extLst>
          </p:cNvPr>
          <p:cNvSpPr>
            <a:spLocks noChangeArrowheads="1"/>
          </p:cNvSpPr>
          <p:nvPr/>
        </p:nvSpPr>
        <p:spPr bwMode="auto">
          <a:xfrm>
            <a:off x="5148263" y="5805488"/>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24" name="Rectangle 8">
            <a:extLst>
              <a:ext uri="{FF2B5EF4-FFF2-40B4-BE49-F238E27FC236}">
                <a16:creationId xmlns:a16="http://schemas.microsoft.com/office/drawing/2014/main" id="{BCD24532-FA67-3DCD-C049-DB9E99A235EF}"/>
              </a:ext>
            </a:extLst>
          </p:cNvPr>
          <p:cNvSpPr>
            <a:spLocks noChangeArrowheads="1"/>
          </p:cNvSpPr>
          <p:nvPr/>
        </p:nvSpPr>
        <p:spPr bwMode="auto">
          <a:xfrm>
            <a:off x="684213" y="5300663"/>
            <a:ext cx="2016125" cy="360362"/>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grpSp>
        <p:nvGrpSpPr>
          <p:cNvPr id="9225" name="Group 9">
            <a:extLst>
              <a:ext uri="{FF2B5EF4-FFF2-40B4-BE49-F238E27FC236}">
                <a16:creationId xmlns:a16="http://schemas.microsoft.com/office/drawing/2014/main" id="{CF63CE83-CED9-012B-5582-4E9BA497A3BD}"/>
              </a:ext>
            </a:extLst>
          </p:cNvPr>
          <p:cNvGrpSpPr>
            <a:grpSpLocks/>
          </p:cNvGrpSpPr>
          <p:nvPr/>
        </p:nvGrpSpPr>
        <p:grpSpPr bwMode="auto">
          <a:xfrm>
            <a:off x="684213" y="5300663"/>
            <a:ext cx="2016125" cy="360362"/>
            <a:chOff x="431" y="3339"/>
            <a:chExt cx="1270" cy="227"/>
          </a:xfrm>
        </p:grpSpPr>
        <p:sp>
          <p:nvSpPr>
            <p:cNvPr id="9263" name="Rectangle 10">
              <a:extLst>
                <a:ext uri="{FF2B5EF4-FFF2-40B4-BE49-F238E27FC236}">
                  <a16:creationId xmlns:a16="http://schemas.microsoft.com/office/drawing/2014/main" id="{35CDA0B9-97AC-1553-67D3-ABEA9E728A4F}"/>
                </a:ext>
              </a:extLst>
            </p:cNvPr>
            <p:cNvSpPr>
              <a:spLocks noChangeArrowheads="1"/>
            </p:cNvSpPr>
            <p:nvPr/>
          </p:nvSpPr>
          <p:spPr bwMode="auto">
            <a:xfrm>
              <a:off x="431"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64" name="Text Box 11">
              <a:extLst>
                <a:ext uri="{FF2B5EF4-FFF2-40B4-BE49-F238E27FC236}">
                  <a16:creationId xmlns:a16="http://schemas.microsoft.com/office/drawing/2014/main" id="{9B0BF047-00B6-B6D7-0AC7-6A6780A424B2}"/>
                </a:ext>
              </a:extLst>
            </p:cNvPr>
            <p:cNvSpPr txBox="1">
              <a:spLocks noChangeArrowheads="1"/>
            </p:cNvSpPr>
            <p:nvPr/>
          </p:nvSpPr>
          <p:spPr bwMode="auto">
            <a:xfrm>
              <a:off x="612" y="333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Zellkern</a:t>
              </a:r>
            </a:p>
          </p:txBody>
        </p:sp>
      </p:grpSp>
      <p:grpSp>
        <p:nvGrpSpPr>
          <p:cNvPr id="9226" name="Group 12">
            <a:extLst>
              <a:ext uri="{FF2B5EF4-FFF2-40B4-BE49-F238E27FC236}">
                <a16:creationId xmlns:a16="http://schemas.microsoft.com/office/drawing/2014/main" id="{474935CD-A842-1F4D-78BE-EFA7767F1028}"/>
              </a:ext>
            </a:extLst>
          </p:cNvPr>
          <p:cNvGrpSpPr>
            <a:grpSpLocks/>
          </p:cNvGrpSpPr>
          <p:nvPr/>
        </p:nvGrpSpPr>
        <p:grpSpPr bwMode="auto">
          <a:xfrm>
            <a:off x="684213" y="5805488"/>
            <a:ext cx="2016125" cy="360362"/>
            <a:chOff x="431" y="3657"/>
            <a:chExt cx="1270" cy="227"/>
          </a:xfrm>
        </p:grpSpPr>
        <p:sp>
          <p:nvSpPr>
            <p:cNvPr id="9261" name="Rectangle 13">
              <a:extLst>
                <a:ext uri="{FF2B5EF4-FFF2-40B4-BE49-F238E27FC236}">
                  <a16:creationId xmlns:a16="http://schemas.microsoft.com/office/drawing/2014/main" id="{56106C85-6CBA-E212-F215-D97013D15E3D}"/>
                </a:ext>
              </a:extLst>
            </p:cNvPr>
            <p:cNvSpPr>
              <a:spLocks noChangeArrowheads="1"/>
            </p:cNvSpPr>
            <p:nvPr/>
          </p:nvSpPr>
          <p:spPr bwMode="auto">
            <a:xfrm>
              <a:off x="431" y="3657"/>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62" name="Text Box 14">
              <a:extLst>
                <a:ext uri="{FF2B5EF4-FFF2-40B4-BE49-F238E27FC236}">
                  <a16:creationId xmlns:a16="http://schemas.microsoft.com/office/drawing/2014/main" id="{23C4C2E4-1440-5B0B-FA2D-4E2C852E1B38}"/>
                </a:ext>
              </a:extLst>
            </p:cNvPr>
            <p:cNvSpPr txBox="1">
              <a:spLocks noChangeArrowheads="1"/>
            </p:cNvSpPr>
            <p:nvPr/>
          </p:nvSpPr>
          <p:spPr bwMode="auto">
            <a:xfrm>
              <a:off x="612" y="3657"/>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Vakuole</a:t>
              </a:r>
            </a:p>
          </p:txBody>
        </p:sp>
      </p:grpSp>
      <p:grpSp>
        <p:nvGrpSpPr>
          <p:cNvPr id="9227" name="Group 15">
            <a:extLst>
              <a:ext uri="{FF2B5EF4-FFF2-40B4-BE49-F238E27FC236}">
                <a16:creationId xmlns:a16="http://schemas.microsoft.com/office/drawing/2014/main" id="{ED37A52F-FECD-2DED-2B64-F160A7B9C6D3}"/>
              </a:ext>
            </a:extLst>
          </p:cNvPr>
          <p:cNvGrpSpPr>
            <a:grpSpLocks/>
          </p:cNvGrpSpPr>
          <p:nvPr/>
        </p:nvGrpSpPr>
        <p:grpSpPr bwMode="auto">
          <a:xfrm>
            <a:off x="2916238" y="5300663"/>
            <a:ext cx="2016125" cy="360362"/>
            <a:chOff x="1837" y="3339"/>
            <a:chExt cx="1270" cy="227"/>
          </a:xfrm>
        </p:grpSpPr>
        <p:sp>
          <p:nvSpPr>
            <p:cNvPr id="9259" name="Rectangle 16">
              <a:extLst>
                <a:ext uri="{FF2B5EF4-FFF2-40B4-BE49-F238E27FC236}">
                  <a16:creationId xmlns:a16="http://schemas.microsoft.com/office/drawing/2014/main" id="{BDAE9242-37BC-89AE-BDF9-90F3FF779C2A}"/>
                </a:ext>
              </a:extLst>
            </p:cNvPr>
            <p:cNvSpPr>
              <a:spLocks noChangeArrowheads="1"/>
            </p:cNvSpPr>
            <p:nvPr/>
          </p:nvSpPr>
          <p:spPr bwMode="auto">
            <a:xfrm>
              <a:off x="1837"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60" name="Text Box 17">
              <a:extLst>
                <a:ext uri="{FF2B5EF4-FFF2-40B4-BE49-F238E27FC236}">
                  <a16:creationId xmlns:a16="http://schemas.microsoft.com/office/drawing/2014/main" id="{A7A5C2F3-FFB5-2113-1976-7307845B6143}"/>
                </a:ext>
              </a:extLst>
            </p:cNvPr>
            <p:cNvSpPr txBox="1">
              <a:spLocks noChangeArrowheads="1"/>
            </p:cNvSpPr>
            <p:nvPr/>
          </p:nvSpPr>
          <p:spPr bwMode="auto">
            <a:xfrm>
              <a:off x="2064" y="3339"/>
              <a:ext cx="95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Zellplasma</a:t>
              </a:r>
            </a:p>
          </p:txBody>
        </p:sp>
      </p:grpSp>
      <p:grpSp>
        <p:nvGrpSpPr>
          <p:cNvPr id="9228" name="Group 18">
            <a:extLst>
              <a:ext uri="{FF2B5EF4-FFF2-40B4-BE49-F238E27FC236}">
                <a16:creationId xmlns:a16="http://schemas.microsoft.com/office/drawing/2014/main" id="{A80B04E3-610D-4086-BE47-5979EC1D5F3F}"/>
              </a:ext>
            </a:extLst>
          </p:cNvPr>
          <p:cNvGrpSpPr>
            <a:grpSpLocks/>
          </p:cNvGrpSpPr>
          <p:nvPr/>
        </p:nvGrpSpPr>
        <p:grpSpPr bwMode="auto">
          <a:xfrm>
            <a:off x="2916238" y="5805488"/>
            <a:ext cx="2016125" cy="360362"/>
            <a:chOff x="1837" y="3657"/>
            <a:chExt cx="1270" cy="227"/>
          </a:xfrm>
        </p:grpSpPr>
        <p:sp>
          <p:nvSpPr>
            <p:cNvPr id="9257" name="Rectangle 19">
              <a:extLst>
                <a:ext uri="{FF2B5EF4-FFF2-40B4-BE49-F238E27FC236}">
                  <a16:creationId xmlns:a16="http://schemas.microsoft.com/office/drawing/2014/main" id="{CB4F6B66-E625-630B-8E9C-1853BDA00521}"/>
                </a:ext>
              </a:extLst>
            </p:cNvPr>
            <p:cNvSpPr>
              <a:spLocks noChangeArrowheads="1"/>
            </p:cNvSpPr>
            <p:nvPr/>
          </p:nvSpPr>
          <p:spPr bwMode="auto">
            <a:xfrm>
              <a:off x="1837" y="3657"/>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58" name="Text Box 20">
              <a:extLst>
                <a:ext uri="{FF2B5EF4-FFF2-40B4-BE49-F238E27FC236}">
                  <a16:creationId xmlns:a16="http://schemas.microsoft.com/office/drawing/2014/main" id="{FD2A17A2-92F0-29A9-3E93-1CD03A0DD45D}"/>
                </a:ext>
              </a:extLst>
            </p:cNvPr>
            <p:cNvSpPr txBox="1">
              <a:spLocks noChangeArrowheads="1"/>
            </p:cNvSpPr>
            <p:nvPr/>
          </p:nvSpPr>
          <p:spPr bwMode="auto">
            <a:xfrm>
              <a:off x="2200" y="3657"/>
              <a:ext cx="68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Zellwand</a:t>
              </a:r>
            </a:p>
          </p:txBody>
        </p:sp>
      </p:grpSp>
      <p:grpSp>
        <p:nvGrpSpPr>
          <p:cNvPr id="9229" name="Group 21">
            <a:extLst>
              <a:ext uri="{FF2B5EF4-FFF2-40B4-BE49-F238E27FC236}">
                <a16:creationId xmlns:a16="http://schemas.microsoft.com/office/drawing/2014/main" id="{701E0E33-2F38-8A61-A0AC-C50FA3B0F26C}"/>
              </a:ext>
            </a:extLst>
          </p:cNvPr>
          <p:cNvGrpSpPr>
            <a:grpSpLocks/>
          </p:cNvGrpSpPr>
          <p:nvPr/>
        </p:nvGrpSpPr>
        <p:grpSpPr bwMode="auto">
          <a:xfrm>
            <a:off x="5148263" y="5300663"/>
            <a:ext cx="2016125" cy="360362"/>
            <a:chOff x="3243" y="3339"/>
            <a:chExt cx="1270" cy="227"/>
          </a:xfrm>
        </p:grpSpPr>
        <p:sp>
          <p:nvSpPr>
            <p:cNvPr id="9255" name="Rectangle 22">
              <a:extLst>
                <a:ext uri="{FF2B5EF4-FFF2-40B4-BE49-F238E27FC236}">
                  <a16:creationId xmlns:a16="http://schemas.microsoft.com/office/drawing/2014/main" id="{3236D004-D68B-4505-BF80-09A98221B0CD}"/>
                </a:ext>
              </a:extLst>
            </p:cNvPr>
            <p:cNvSpPr>
              <a:spLocks noChangeArrowheads="1"/>
            </p:cNvSpPr>
            <p:nvPr/>
          </p:nvSpPr>
          <p:spPr bwMode="auto">
            <a:xfrm>
              <a:off x="3243" y="3339"/>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56" name="Text Box 23">
              <a:extLst>
                <a:ext uri="{FF2B5EF4-FFF2-40B4-BE49-F238E27FC236}">
                  <a16:creationId xmlns:a16="http://schemas.microsoft.com/office/drawing/2014/main" id="{93EE8E6A-D8A8-01A9-F1C9-F791B411DD7A}"/>
                </a:ext>
              </a:extLst>
            </p:cNvPr>
            <p:cNvSpPr txBox="1">
              <a:spLocks noChangeArrowheads="1"/>
            </p:cNvSpPr>
            <p:nvPr/>
          </p:nvSpPr>
          <p:spPr bwMode="auto">
            <a:xfrm>
              <a:off x="3379" y="3339"/>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Zellhaut</a:t>
              </a:r>
            </a:p>
          </p:txBody>
        </p:sp>
      </p:grpSp>
      <p:grpSp>
        <p:nvGrpSpPr>
          <p:cNvPr id="9230" name="Group 24">
            <a:extLst>
              <a:ext uri="{FF2B5EF4-FFF2-40B4-BE49-F238E27FC236}">
                <a16:creationId xmlns:a16="http://schemas.microsoft.com/office/drawing/2014/main" id="{E0403CE7-508C-591C-0DA9-71CF3681938E}"/>
              </a:ext>
            </a:extLst>
          </p:cNvPr>
          <p:cNvGrpSpPr>
            <a:grpSpLocks/>
          </p:cNvGrpSpPr>
          <p:nvPr/>
        </p:nvGrpSpPr>
        <p:grpSpPr bwMode="auto">
          <a:xfrm>
            <a:off x="5148263" y="5805488"/>
            <a:ext cx="2016125" cy="360362"/>
            <a:chOff x="3243" y="3657"/>
            <a:chExt cx="1270" cy="227"/>
          </a:xfrm>
        </p:grpSpPr>
        <p:sp>
          <p:nvSpPr>
            <p:cNvPr id="9253" name="Rectangle 25">
              <a:extLst>
                <a:ext uri="{FF2B5EF4-FFF2-40B4-BE49-F238E27FC236}">
                  <a16:creationId xmlns:a16="http://schemas.microsoft.com/office/drawing/2014/main" id="{2D30C1BD-5E33-2214-2B05-76D5CB4DFE25}"/>
                </a:ext>
              </a:extLst>
            </p:cNvPr>
            <p:cNvSpPr>
              <a:spLocks noChangeArrowheads="1"/>
            </p:cNvSpPr>
            <p:nvPr/>
          </p:nvSpPr>
          <p:spPr bwMode="auto">
            <a:xfrm>
              <a:off x="3243" y="3657"/>
              <a:ext cx="1270"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54" name="Text Box 26">
              <a:extLst>
                <a:ext uri="{FF2B5EF4-FFF2-40B4-BE49-F238E27FC236}">
                  <a16:creationId xmlns:a16="http://schemas.microsoft.com/office/drawing/2014/main" id="{27C11C2B-26B1-39B3-4BAA-9445F00DB10F}"/>
                </a:ext>
              </a:extLst>
            </p:cNvPr>
            <p:cNvSpPr txBox="1">
              <a:spLocks noChangeArrowheads="1"/>
            </p:cNvSpPr>
            <p:nvPr/>
          </p:nvSpPr>
          <p:spPr bwMode="auto">
            <a:xfrm>
              <a:off x="3379" y="3657"/>
              <a:ext cx="1043"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50000"/>
                </a:spcBef>
                <a:buClrTx/>
                <a:buFontTx/>
                <a:buNone/>
              </a:pPr>
              <a:r>
                <a:rPr lang="de-DE" altLang="de-DE" sz="1600">
                  <a:latin typeface="Arial" panose="020B0604020202020204" pitchFamily="34" charset="0"/>
                </a:rPr>
                <a:t>Chloroplast</a:t>
              </a:r>
            </a:p>
          </p:txBody>
        </p:sp>
      </p:grpSp>
      <p:grpSp>
        <p:nvGrpSpPr>
          <p:cNvPr id="9231" name="Group 54">
            <a:extLst>
              <a:ext uri="{FF2B5EF4-FFF2-40B4-BE49-F238E27FC236}">
                <a16:creationId xmlns:a16="http://schemas.microsoft.com/office/drawing/2014/main" id="{0706E4BC-106D-3E15-7E2D-A346BE3009BE}"/>
              </a:ext>
            </a:extLst>
          </p:cNvPr>
          <p:cNvGrpSpPr>
            <a:grpSpLocks/>
          </p:cNvGrpSpPr>
          <p:nvPr/>
        </p:nvGrpSpPr>
        <p:grpSpPr bwMode="auto">
          <a:xfrm>
            <a:off x="395288" y="692150"/>
            <a:ext cx="8496300" cy="4249738"/>
            <a:chOff x="249" y="436"/>
            <a:chExt cx="5352" cy="2677"/>
          </a:xfrm>
        </p:grpSpPr>
        <p:grpSp>
          <p:nvGrpSpPr>
            <p:cNvPr id="9232" name="Group 53">
              <a:extLst>
                <a:ext uri="{FF2B5EF4-FFF2-40B4-BE49-F238E27FC236}">
                  <a16:creationId xmlns:a16="http://schemas.microsoft.com/office/drawing/2014/main" id="{E53262A7-7C3F-17D0-845D-787D27462B96}"/>
                </a:ext>
              </a:extLst>
            </p:cNvPr>
            <p:cNvGrpSpPr>
              <a:grpSpLocks/>
            </p:cNvGrpSpPr>
            <p:nvPr/>
          </p:nvGrpSpPr>
          <p:grpSpPr bwMode="auto">
            <a:xfrm>
              <a:off x="249" y="436"/>
              <a:ext cx="5352" cy="2677"/>
              <a:chOff x="249" y="436"/>
              <a:chExt cx="5352" cy="2677"/>
            </a:xfrm>
          </p:grpSpPr>
          <p:pic>
            <p:nvPicPr>
              <p:cNvPr id="9234" name="Picture 27" descr="pflanzenzelle">
                <a:extLst>
                  <a:ext uri="{FF2B5EF4-FFF2-40B4-BE49-F238E27FC236}">
                    <a16:creationId xmlns:a16="http://schemas.microsoft.com/office/drawing/2014/main" id="{70578FD6-57A3-D9C2-8DE6-1304F1C46F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1" y="754"/>
                <a:ext cx="3317" cy="20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9235" name="Group 28">
                <a:extLst>
                  <a:ext uri="{FF2B5EF4-FFF2-40B4-BE49-F238E27FC236}">
                    <a16:creationId xmlns:a16="http://schemas.microsoft.com/office/drawing/2014/main" id="{6A6B9CCB-2540-55BD-EDE7-41A1D36DCCAE}"/>
                  </a:ext>
                </a:extLst>
              </p:cNvPr>
              <p:cNvGrpSpPr>
                <a:grpSpLocks/>
              </p:cNvGrpSpPr>
              <p:nvPr/>
            </p:nvGrpSpPr>
            <p:grpSpPr bwMode="auto">
              <a:xfrm>
                <a:off x="702" y="572"/>
                <a:ext cx="2268" cy="1044"/>
                <a:chOff x="521" y="572"/>
                <a:chExt cx="2268" cy="1044"/>
              </a:xfrm>
            </p:grpSpPr>
            <p:sp>
              <p:nvSpPr>
                <p:cNvPr id="9251" name="Rectangle 29">
                  <a:extLst>
                    <a:ext uri="{FF2B5EF4-FFF2-40B4-BE49-F238E27FC236}">
                      <a16:creationId xmlns:a16="http://schemas.microsoft.com/office/drawing/2014/main" id="{373339B9-9C1E-0BEB-B7BE-15B2F81659C5}"/>
                    </a:ext>
                  </a:extLst>
                </p:cNvPr>
                <p:cNvSpPr>
                  <a:spLocks noChangeArrowheads="1"/>
                </p:cNvSpPr>
                <p:nvPr/>
              </p:nvSpPr>
              <p:spPr bwMode="auto">
                <a:xfrm>
                  <a:off x="521" y="572"/>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52" name="Line 30">
                  <a:extLst>
                    <a:ext uri="{FF2B5EF4-FFF2-40B4-BE49-F238E27FC236}">
                      <a16:creationId xmlns:a16="http://schemas.microsoft.com/office/drawing/2014/main" id="{D768BFEA-79D3-2A53-749E-0857488C2838}"/>
                    </a:ext>
                  </a:extLst>
                </p:cNvPr>
                <p:cNvSpPr>
                  <a:spLocks noChangeShapeType="1"/>
                </p:cNvSpPr>
                <p:nvPr/>
              </p:nvSpPr>
              <p:spPr bwMode="auto">
                <a:xfrm>
                  <a:off x="1791" y="662"/>
                  <a:ext cx="998" cy="95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36" name="Group 31">
                <a:extLst>
                  <a:ext uri="{FF2B5EF4-FFF2-40B4-BE49-F238E27FC236}">
                    <a16:creationId xmlns:a16="http://schemas.microsoft.com/office/drawing/2014/main" id="{5B356F2E-97C2-75D4-7238-2F6A01303590}"/>
                  </a:ext>
                </a:extLst>
              </p:cNvPr>
              <p:cNvGrpSpPr>
                <a:grpSpLocks/>
              </p:cNvGrpSpPr>
              <p:nvPr/>
            </p:nvGrpSpPr>
            <p:grpSpPr bwMode="auto">
              <a:xfrm>
                <a:off x="249" y="1026"/>
                <a:ext cx="2132" cy="408"/>
                <a:chOff x="385" y="1661"/>
                <a:chExt cx="2132" cy="408"/>
              </a:xfrm>
            </p:grpSpPr>
            <p:sp>
              <p:nvSpPr>
                <p:cNvPr id="9249" name="Rectangle 32">
                  <a:extLst>
                    <a:ext uri="{FF2B5EF4-FFF2-40B4-BE49-F238E27FC236}">
                      <a16:creationId xmlns:a16="http://schemas.microsoft.com/office/drawing/2014/main" id="{19CFAA00-828A-0034-6F6C-97428E9E19B7}"/>
                    </a:ext>
                  </a:extLst>
                </p:cNvPr>
                <p:cNvSpPr>
                  <a:spLocks noChangeArrowheads="1"/>
                </p:cNvSpPr>
                <p:nvPr/>
              </p:nvSpPr>
              <p:spPr bwMode="auto">
                <a:xfrm>
                  <a:off x="385" y="166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50" name="Line 33">
                  <a:extLst>
                    <a:ext uri="{FF2B5EF4-FFF2-40B4-BE49-F238E27FC236}">
                      <a16:creationId xmlns:a16="http://schemas.microsoft.com/office/drawing/2014/main" id="{85F8A886-5051-27E1-01AD-F313491EFA78}"/>
                    </a:ext>
                  </a:extLst>
                </p:cNvPr>
                <p:cNvSpPr>
                  <a:spLocks noChangeShapeType="1"/>
                </p:cNvSpPr>
                <p:nvPr/>
              </p:nvSpPr>
              <p:spPr bwMode="auto">
                <a:xfrm>
                  <a:off x="1655" y="1797"/>
                  <a:ext cx="862" cy="27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37" name="Group 34">
                <a:extLst>
                  <a:ext uri="{FF2B5EF4-FFF2-40B4-BE49-F238E27FC236}">
                    <a16:creationId xmlns:a16="http://schemas.microsoft.com/office/drawing/2014/main" id="{EF90ED0C-BBA7-ECEB-51AC-5127E16535EE}"/>
                  </a:ext>
                </a:extLst>
              </p:cNvPr>
              <p:cNvGrpSpPr>
                <a:grpSpLocks/>
              </p:cNvGrpSpPr>
              <p:nvPr/>
            </p:nvGrpSpPr>
            <p:grpSpPr bwMode="auto">
              <a:xfrm>
                <a:off x="249" y="2115"/>
                <a:ext cx="1724" cy="318"/>
                <a:chOff x="385" y="2160"/>
                <a:chExt cx="1724" cy="318"/>
              </a:xfrm>
            </p:grpSpPr>
            <p:sp>
              <p:nvSpPr>
                <p:cNvPr id="9247" name="Rectangle 35">
                  <a:extLst>
                    <a:ext uri="{FF2B5EF4-FFF2-40B4-BE49-F238E27FC236}">
                      <a16:creationId xmlns:a16="http://schemas.microsoft.com/office/drawing/2014/main" id="{45792CAF-7D5E-5B1E-1A69-F03068E0DA4F}"/>
                    </a:ext>
                  </a:extLst>
                </p:cNvPr>
                <p:cNvSpPr>
                  <a:spLocks noChangeArrowheads="1"/>
                </p:cNvSpPr>
                <p:nvPr/>
              </p:nvSpPr>
              <p:spPr bwMode="auto">
                <a:xfrm>
                  <a:off x="385" y="2251"/>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48" name="Line 36">
                  <a:extLst>
                    <a:ext uri="{FF2B5EF4-FFF2-40B4-BE49-F238E27FC236}">
                      <a16:creationId xmlns:a16="http://schemas.microsoft.com/office/drawing/2014/main" id="{B1B00707-4020-B4C9-F0C4-E311A9E9C384}"/>
                    </a:ext>
                  </a:extLst>
                </p:cNvPr>
                <p:cNvSpPr>
                  <a:spLocks noChangeShapeType="1"/>
                </p:cNvSpPr>
                <p:nvPr/>
              </p:nvSpPr>
              <p:spPr bwMode="auto">
                <a:xfrm flipV="1">
                  <a:off x="1655" y="2160"/>
                  <a:ext cx="454" cy="22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38" name="Group 37">
                <a:extLst>
                  <a:ext uri="{FF2B5EF4-FFF2-40B4-BE49-F238E27FC236}">
                    <a16:creationId xmlns:a16="http://schemas.microsoft.com/office/drawing/2014/main" id="{5E3478C7-4C47-DBE2-DF02-E5E3B006B051}"/>
                  </a:ext>
                </a:extLst>
              </p:cNvPr>
              <p:cNvGrpSpPr>
                <a:grpSpLocks/>
              </p:cNvGrpSpPr>
              <p:nvPr/>
            </p:nvGrpSpPr>
            <p:grpSpPr bwMode="auto">
              <a:xfrm>
                <a:off x="2970" y="2523"/>
                <a:ext cx="2132" cy="590"/>
                <a:chOff x="2608" y="2432"/>
                <a:chExt cx="2132" cy="590"/>
              </a:xfrm>
            </p:grpSpPr>
            <p:sp>
              <p:nvSpPr>
                <p:cNvPr id="9245" name="Rectangle 38">
                  <a:extLst>
                    <a:ext uri="{FF2B5EF4-FFF2-40B4-BE49-F238E27FC236}">
                      <a16:creationId xmlns:a16="http://schemas.microsoft.com/office/drawing/2014/main" id="{729E6E10-531A-2191-BD94-DC739752EE01}"/>
                    </a:ext>
                  </a:extLst>
                </p:cNvPr>
                <p:cNvSpPr>
                  <a:spLocks noChangeArrowheads="1"/>
                </p:cNvSpPr>
                <p:nvPr/>
              </p:nvSpPr>
              <p:spPr bwMode="auto">
                <a:xfrm>
                  <a:off x="3469" y="2795"/>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46" name="Line 39">
                  <a:extLst>
                    <a:ext uri="{FF2B5EF4-FFF2-40B4-BE49-F238E27FC236}">
                      <a16:creationId xmlns:a16="http://schemas.microsoft.com/office/drawing/2014/main" id="{74A666FF-D7B6-816F-45F1-95FB7A5731B2}"/>
                    </a:ext>
                  </a:extLst>
                </p:cNvPr>
                <p:cNvSpPr>
                  <a:spLocks noChangeShapeType="1"/>
                </p:cNvSpPr>
                <p:nvPr/>
              </p:nvSpPr>
              <p:spPr bwMode="auto">
                <a:xfrm flipH="1" flipV="1">
                  <a:off x="2608" y="2432"/>
                  <a:ext cx="862" cy="49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39" name="Group 40">
                <a:extLst>
                  <a:ext uri="{FF2B5EF4-FFF2-40B4-BE49-F238E27FC236}">
                    <a16:creationId xmlns:a16="http://schemas.microsoft.com/office/drawing/2014/main" id="{6725E88A-427F-99F1-DD81-897B0399C203}"/>
                  </a:ext>
                </a:extLst>
              </p:cNvPr>
              <p:cNvGrpSpPr>
                <a:grpSpLocks/>
              </p:cNvGrpSpPr>
              <p:nvPr/>
            </p:nvGrpSpPr>
            <p:grpSpPr bwMode="auto">
              <a:xfrm>
                <a:off x="3968" y="1117"/>
                <a:ext cx="1633" cy="680"/>
                <a:chOff x="3107" y="1253"/>
                <a:chExt cx="1633" cy="680"/>
              </a:xfrm>
            </p:grpSpPr>
            <p:sp>
              <p:nvSpPr>
                <p:cNvPr id="9243" name="Rectangle 41">
                  <a:extLst>
                    <a:ext uri="{FF2B5EF4-FFF2-40B4-BE49-F238E27FC236}">
                      <a16:creationId xmlns:a16="http://schemas.microsoft.com/office/drawing/2014/main" id="{5B041EBA-356E-E59B-6790-275F0885D740}"/>
                    </a:ext>
                  </a:extLst>
                </p:cNvPr>
                <p:cNvSpPr>
                  <a:spLocks noChangeArrowheads="1"/>
                </p:cNvSpPr>
                <p:nvPr/>
              </p:nvSpPr>
              <p:spPr bwMode="auto">
                <a:xfrm>
                  <a:off x="3469" y="1253"/>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44" name="Line 42">
                  <a:extLst>
                    <a:ext uri="{FF2B5EF4-FFF2-40B4-BE49-F238E27FC236}">
                      <a16:creationId xmlns:a16="http://schemas.microsoft.com/office/drawing/2014/main" id="{F6DD2E62-4A79-13B6-16C7-5833A5A4D87A}"/>
                    </a:ext>
                  </a:extLst>
                </p:cNvPr>
                <p:cNvSpPr>
                  <a:spLocks noChangeShapeType="1"/>
                </p:cNvSpPr>
                <p:nvPr/>
              </p:nvSpPr>
              <p:spPr bwMode="auto">
                <a:xfrm flipH="1">
                  <a:off x="3107" y="1344"/>
                  <a:ext cx="363" cy="589"/>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nvGrpSpPr>
              <p:cNvPr id="9240" name="Group 43">
                <a:extLst>
                  <a:ext uri="{FF2B5EF4-FFF2-40B4-BE49-F238E27FC236}">
                    <a16:creationId xmlns:a16="http://schemas.microsoft.com/office/drawing/2014/main" id="{5DC66C7B-45B4-8127-FB62-DD0FF68204C3}"/>
                  </a:ext>
                </a:extLst>
              </p:cNvPr>
              <p:cNvGrpSpPr>
                <a:grpSpLocks/>
              </p:cNvGrpSpPr>
              <p:nvPr/>
            </p:nvGrpSpPr>
            <p:grpSpPr bwMode="auto">
              <a:xfrm>
                <a:off x="2970" y="436"/>
                <a:ext cx="1544" cy="454"/>
                <a:chOff x="2789" y="436"/>
                <a:chExt cx="1544" cy="454"/>
              </a:xfrm>
            </p:grpSpPr>
            <p:sp>
              <p:nvSpPr>
                <p:cNvPr id="9241" name="Rectangle 44">
                  <a:extLst>
                    <a:ext uri="{FF2B5EF4-FFF2-40B4-BE49-F238E27FC236}">
                      <a16:creationId xmlns:a16="http://schemas.microsoft.com/office/drawing/2014/main" id="{2A76C0B8-C93B-E40E-73B5-6A774554DDC7}"/>
                    </a:ext>
                  </a:extLst>
                </p:cNvPr>
                <p:cNvSpPr>
                  <a:spLocks noChangeArrowheads="1"/>
                </p:cNvSpPr>
                <p:nvPr/>
              </p:nvSpPr>
              <p:spPr bwMode="auto">
                <a:xfrm>
                  <a:off x="3062" y="436"/>
                  <a:ext cx="1271" cy="227"/>
                </a:xfrm>
                <a:prstGeom prst="rect">
                  <a:avLst/>
                </a:prstGeom>
                <a:noFill/>
                <a:ln w="190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9242" name="Line 45">
                  <a:extLst>
                    <a:ext uri="{FF2B5EF4-FFF2-40B4-BE49-F238E27FC236}">
                      <a16:creationId xmlns:a16="http://schemas.microsoft.com/office/drawing/2014/main" id="{3409FA49-4E64-448B-83DC-F263E597D61C}"/>
                    </a:ext>
                  </a:extLst>
                </p:cNvPr>
                <p:cNvSpPr>
                  <a:spLocks noChangeShapeType="1"/>
                </p:cNvSpPr>
                <p:nvPr/>
              </p:nvSpPr>
              <p:spPr bwMode="auto">
                <a:xfrm flipH="1">
                  <a:off x="2789" y="572"/>
                  <a:ext cx="273" cy="31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grpSp>
        <p:sp>
          <p:nvSpPr>
            <p:cNvPr id="9233" name="Line 52">
              <a:extLst>
                <a:ext uri="{FF2B5EF4-FFF2-40B4-BE49-F238E27FC236}">
                  <a16:creationId xmlns:a16="http://schemas.microsoft.com/office/drawing/2014/main" id="{443F2258-AD6B-3391-044D-409CD1631851}"/>
                </a:ext>
              </a:extLst>
            </p:cNvPr>
            <p:cNvSpPr>
              <a:spLocks noChangeShapeType="1"/>
            </p:cNvSpPr>
            <p:nvPr/>
          </p:nvSpPr>
          <p:spPr bwMode="auto">
            <a:xfrm>
              <a:off x="3741" y="1071"/>
              <a:ext cx="590" cy="1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de-AT"/>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DBC72742-0F64-C312-5901-66AE61468917}"/>
              </a:ext>
            </a:extLst>
          </p:cNvPr>
          <p:cNvSpPr>
            <a:spLocks noGrp="1" noChangeArrowheads="1"/>
          </p:cNvSpPr>
          <p:nvPr>
            <p:ph type="title" idx="4294967295"/>
          </p:nvPr>
        </p:nvSpPr>
        <p:spPr/>
        <p:txBody>
          <a:bodyPr/>
          <a:lstStyle/>
          <a:p>
            <a:pPr eaLnBrk="1" hangingPunct="1"/>
            <a:r>
              <a:rPr lang="de-DE" altLang="de-DE"/>
              <a:t>Tafelbildinfo</a:t>
            </a:r>
          </a:p>
        </p:txBody>
      </p:sp>
      <p:sp>
        <p:nvSpPr>
          <p:cNvPr id="10243" name="Rectangle 5">
            <a:extLst>
              <a:ext uri="{FF2B5EF4-FFF2-40B4-BE49-F238E27FC236}">
                <a16:creationId xmlns:a16="http://schemas.microsoft.com/office/drawing/2014/main" id="{24EA2C01-D838-AC1E-3A9E-0EB7ED82C90E}"/>
              </a:ext>
            </a:extLst>
          </p:cNvPr>
          <p:cNvSpPr>
            <a:spLocks noChangeArrowheads="1"/>
          </p:cNvSpPr>
          <p:nvPr/>
        </p:nvSpPr>
        <p:spPr bwMode="auto">
          <a:xfrm>
            <a:off x="0" y="6237288"/>
            <a:ext cx="9144000" cy="620712"/>
          </a:xfrm>
          <a:prstGeom prst="rect">
            <a:avLst/>
          </a:prstGeom>
          <a:solidFill>
            <a:srgbClr val="E36C0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endParaRPr lang="de-DE" altLang="de-DE" sz="3800">
              <a:latin typeface="Arial" panose="020B0604020202020204" pitchFamily="34" charset="0"/>
            </a:endParaRPr>
          </a:p>
        </p:txBody>
      </p:sp>
      <p:sp>
        <p:nvSpPr>
          <p:cNvPr id="10244" name="AutoShape 7">
            <a:hlinkClick r:id="" action="ppaction://hlinkshowjump?jump=lastslideviewed" highlightClick="1"/>
            <a:extLst>
              <a:ext uri="{FF2B5EF4-FFF2-40B4-BE49-F238E27FC236}">
                <a16:creationId xmlns:a16="http://schemas.microsoft.com/office/drawing/2014/main" id="{0918A68F-0682-103E-31B2-EF6AFABC46E8}"/>
              </a:ext>
            </a:extLst>
          </p:cNvPr>
          <p:cNvSpPr>
            <a:spLocks noChangeArrowheads="1"/>
          </p:cNvSpPr>
          <p:nvPr/>
        </p:nvSpPr>
        <p:spPr bwMode="auto">
          <a:xfrm>
            <a:off x="539750" y="5876925"/>
            <a:ext cx="287338" cy="287338"/>
          </a:xfrm>
          <a:prstGeom prst="actionButtonReturn">
            <a:avLst/>
          </a:prstGeom>
          <a:solidFill>
            <a:srgbClr val="FBC69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spcBef>
                <a:spcPct val="0"/>
              </a:spcBef>
              <a:buClrTx/>
              <a:buFontTx/>
              <a:buNone/>
            </a:pPr>
            <a:endParaRPr lang="de-AT" altLang="de-DE" sz="4200">
              <a:latin typeface="Arial" panose="020B0604020202020204" pitchFamily="34" charset="0"/>
            </a:endParaRPr>
          </a:p>
        </p:txBody>
      </p:sp>
      <p:sp>
        <p:nvSpPr>
          <p:cNvPr id="10245" name="Rectangle 6">
            <a:extLst>
              <a:ext uri="{FF2B5EF4-FFF2-40B4-BE49-F238E27FC236}">
                <a16:creationId xmlns:a16="http://schemas.microsoft.com/office/drawing/2014/main" id="{3B8C5297-898D-B9B4-2F35-58182CE5DBD7}"/>
              </a:ext>
            </a:extLst>
          </p:cNvPr>
          <p:cNvSpPr>
            <a:spLocks noChangeArrowheads="1"/>
          </p:cNvSpPr>
          <p:nvPr/>
        </p:nvSpPr>
        <p:spPr bwMode="auto">
          <a:xfrm>
            <a:off x="466725" y="692150"/>
            <a:ext cx="3744913"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100"/>
              <a:t> </a:t>
            </a:r>
            <a:endParaRPr lang="de-DE" altLang="de-DE" sz="1100" b="1"/>
          </a:p>
          <a:p>
            <a:pPr eaLnBrk="1" hangingPunct="1">
              <a:spcBef>
                <a:spcPct val="0"/>
              </a:spcBef>
              <a:buClrTx/>
              <a:buFontTx/>
              <a:buNone/>
            </a:pPr>
            <a:r>
              <a:rPr lang="de-DE" altLang="de-DE" sz="1200" b="1">
                <a:latin typeface="Arial" panose="020B0604020202020204" pitchFamily="34" charset="0"/>
              </a:rPr>
              <a:t>Hinweise zum Einsatz</a:t>
            </a:r>
          </a:p>
          <a:p>
            <a:pPr eaLnBrk="1" hangingPunct="1">
              <a:lnSpc>
                <a:spcPct val="80000"/>
              </a:lnSpc>
              <a:buClr>
                <a:schemeClr val="tx1"/>
              </a:buClr>
              <a:buFontTx/>
              <a:buChar char="•"/>
            </a:pPr>
            <a:r>
              <a:rPr lang="de-DE" altLang="de-DE" sz="1200">
                <a:latin typeface="Arial" panose="020B0604020202020204" pitchFamily="34" charset="0"/>
              </a:rPr>
              <a:t> Die Folie „Schrittweiser Aufbau des Tafelbildes“ ermöglicht ein Vorgehen in Schritten mit der Maustaste, die Folie wird entwickelnd nach Klick aufgebaut.</a:t>
            </a:r>
          </a:p>
          <a:p>
            <a:pPr eaLnBrk="1" hangingPunct="1">
              <a:lnSpc>
                <a:spcPct val="80000"/>
              </a:lnSpc>
              <a:buClr>
                <a:schemeClr val="tx1"/>
              </a:buClr>
              <a:buFontTx/>
              <a:buChar char="•"/>
            </a:pPr>
            <a:r>
              <a:rPr lang="de-DE" altLang="de-DE" sz="1200">
                <a:latin typeface="Arial" panose="020B0604020202020204" pitchFamily="34" charset="0"/>
              </a:rPr>
              <a:t> Die Folie „Vollständige Ansicht“ erscheint sofort als Vollbild.</a:t>
            </a:r>
          </a:p>
          <a:p>
            <a:pPr eaLnBrk="1" hangingPunct="1">
              <a:lnSpc>
                <a:spcPct val="80000"/>
              </a:lnSpc>
              <a:buClr>
                <a:schemeClr val="tx1"/>
              </a:buClr>
              <a:buFontTx/>
              <a:buChar char="•"/>
            </a:pPr>
            <a:r>
              <a:rPr lang="de-DE" altLang="de-DE" sz="1200">
                <a:latin typeface="Arial" panose="020B0604020202020204" pitchFamily="34" charset="0"/>
              </a:rPr>
              <a:t> Die letzte Folie „Zum Ausfüllen“ gibt nur ein Gerüst vor, das Sie ausfüllen können: entweder auf eine OHP-Folie kopiert oder mit Hilfe des Whiteboards und der Stiftfunktion in Powerpoint. Oder Sie drucken die Folie einfach aus und beschriften sie dann.</a:t>
            </a:r>
          </a:p>
          <a:p>
            <a:pPr eaLnBrk="1" hangingPunct="1">
              <a:lnSpc>
                <a:spcPct val="80000"/>
              </a:lnSpc>
              <a:buFontTx/>
              <a:buChar char="-"/>
            </a:pPr>
            <a:endParaRPr lang="de-DE" altLang="de-DE" sz="1200">
              <a:latin typeface="Arial" panose="020B0604020202020204" pitchFamily="34" charset="0"/>
            </a:endParaRPr>
          </a:p>
          <a:p>
            <a:pPr eaLnBrk="1" hangingPunct="1">
              <a:lnSpc>
                <a:spcPct val="80000"/>
              </a:lnSpc>
              <a:buFontTx/>
              <a:buNone/>
            </a:pPr>
            <a:r>
              <a:rPr lang="de-DE" altLang="de-DE" sz="1200">
                <a:latin typeface="Arial" panose="020B0604020202020204" pitchFamily="34" charset="0"/>
              </a:rPr>
              <a:t>Wir wünschen Ihnen einen erfolgreichen Unterricht!</a:t>
            </a: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a:p>
            <a:pPr eaLnBrk="1" hangingPunct="1">
              <a:lnSpc>
                <a:spcPct val="80000"/>
              </a:lnSpc>
            </a:pPr>
            <a:endParaRPr lang="de-DE" altLang="de-DE" sz="1200">
              <a:latin typeface="Arial" panose="020B0604020202020204" pitchFamily="34" charset="0"/>
            </a:endParaRPr>
          </a:p>
        </p:txBody>
      </p:sp>
      <p:sp>
        <p:nvSpPr>
          <p:cNvPr id="10246" name="Rectangle 6">
            <a:extLst>
              <a:ext uri="{FF2B5EF4-FFF2-40B4-BE49-F238E27FC236}">
                <a16:creationId xmlns:a16="http://schemas.microsoft.com/office/drawing/2014/main" id="{6E2CACD0-6EA4-2851-EA09-1D85A67F0AC3}"/>
              </a:ext>
            </a:extLst>
          </p:cNvPr>
          <p:cNvSpPr>
            <a:spLocks noChangeArrowheads="1"/>
          </p:cNvSpPr>
          <p:nvPr/>
        </p:nvSpPr>
        <p:spPr bwMode="auto">
          <a:xfrm>
            <a:off x="4427538" y="692150"/>
            <a:ext cx="4465637"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hlink"/>
              </a:buClr>
              <a:buFont typeface="Wingdings" panose="05000000000000000000" pitchFamily="2" charset="2"/>
              <a:defRPr sz="3000">
                <a:solidFill>
                  <a:srgbClr val="000000"/>
                </a:solidFill>
                <a:latin typeface="PoloST11KBuch" pitchFamily="2" charset="0"/>
              </a:defRPr>
            </a:lvl1pPr>
            <a:lvl2pPr marL="742950" indent="-285750">
              <a:spcBef>
                <a:spcPct val="20000"/>
              </a:spcBef>
              <a:defRPr sz="2800">
                <a:solidFill>
                  <a:srgbClr val="000000"/>
                </a:solidFill>
                <a:latin typeface="PoloST11KBuch" pitchFamily="2" charset="0"/>
              </a:defRPr>
            </a:lvl2pPr>
            <a:lvl3pPr marL="1143000" indent="-228600">
              <a:spcBef>
                <a:spcPct val="20000"/>
              </a:spcBef>
              <a:buClr>
                <a:schemeClr val="hlink"/>
              </a:buClr>
              <a:buFont typeface="Wingdings" panose="05000000000000000000" pitchFamily="2" charset="2"/>
              <a:defRPr sz="2400">
                <a:solidFill>
                  <a:srgbClr val="000000"/>
                </a:solidFill>
                <a:latin typeface="PoloST11KBuch" pitchFamily="2" charset="0"/>
              </a:defRPr>
            </a:lvl3pPr>
            <a:lvl4pPr marL="1600200" indent="-228600">
              <a:spcBef>
                <a:spcPct val="20000"/>
              </a:spcBef>
              <a:defRPr sz="2000">
                <a:solidFill>
                  <a:srgbClr val="000000"/>
                </a:solidFill>
                <a:latin typeface="PoloST11KBuch" pitchFamily="2" charset="0"/>
              </a:defRPr>
            </a:lvl4pPr>
            <a:lvl5pPr marL="2057400" indent="-228600">
              <a:spcBef>
                <a:spcPct val="20000"/>
              </a:spcBef>
              <a:buClr>
                <a:schemeClr val="hlink"/>
              </a:buClr>
              <a:buFont typeface="Wingdings" panose="05000000000000000000" pitchFamily="2" charset="2"/>
              <a:defRPr sz="2000">
                <a:solidFill>
                  <a:srgbClr val="000000"/>
                </a:solidFill>
                <a:latin typeface="PoloST11KBuch" pitchFamily="2" charset="0"/>
              </a:defRPr>
            </a:lvl5pPr>
            <a:lvl6pPr marL="25146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6pPr>
            <a:lvl7pPr marL="29718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7pPr>
            <a:lvl8pPr marL="34290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8pPr>
            <a:lvl9pPr marL="3886200" indent="-228600" eaLnBrk="0" fontAlgn="base" hangingPunct="0">
              <a:spcBef>
                <a:spcPct val="20000"/>
              </a:spcBef>
              <a:spcAft>
                <a:spcPct val="0"/>
              </a:spcAft>
              <a:buClr>
                <a:schemeClr val="hlink"/>
              </a:buClr>
              <a:buFont typeface="Wingdings" panose="05000000000000000000" pitchFamily="2" charset="2"/>
              <a:defRPr sz="2000">
                <a:solidFill>
                  <a:srgbClr val="000000"/>
                </a:solidFill>
                <a:latin typeface="PoloST11KBuch" pitchFamily="2" charset="0"/>
              </a:defRPr>
            </a:lvl9pPr>
          </a:lstStyle>
          <a:p>
            <a:pPr eaLnBrk="1" hangingPunct="1">
              <a:lnSpc>
                <a:spcPct val="80000"/>
              </a:lnSpc>
            </a:pPr>
            <a:r>
              <a:rPr lang="de-DE" altLang="de-DE" sz="1200" dirty="0">
                <a:latin typeface="Arial" panose="020B0604020202020204" pitchFamily="34" charset="0"/>
              </a:rPr>
              <a:t> </a:t>
            </a:r>
            <a:endParaRPr lang="de-DE" altLang="de-DE" sz="1200" b="1" dirty="0">
              <a:latin typeface="Arial" panose="020B0604020202020204" pitchFamily="34" charset="0"/>
            </a:endParaRPr>
          </a:p>
          <a:p>
            <a:pPr eaLnBrk="1" hangingPunct="1">
              <a:spcBef>
                <a:spcPct val="0"/>
              </a:spcBef>
              <a:buClrTx/>
              <a:buFontTx/>
              <a:buNone/>
            </a:pPr>
            <a:r>
              <a:rPr lang="de-DE" altLang="de-DE" sz="1200" b="1" dirty="0">
                <a:latin typeface="Arial" panose="020B0604020202020204" pitchFamily="34" charset="0"/>
              </a:rPr>
              <a:t>Impressum</a:t>
            </a: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 Österreichischer Bundesverlag Schulbuch GmbH &amp; Co. </a:t>
            </a:r>
            <a:r>
              <a:rPr lang="de-DE" altLang="de-DE" sz="1200">
                <a:latin typeface="Arial" panose="020B0604020202020204" pitchFamily="34" charset="0"/>
                <a:cs typeface="Arial" panose="020B0604020202020204" pitchFamily="34" charset="0"/>
              </a:rPr>
              <a:t>KG, Wien 2024</a:t>
            </a:r>
            <a:br>
              <a:rPr lang="de-DE" altLang="de-DE" sz="1200">
                <a:latin typeface="Arial" panose="020B0604020202020204" pitchFamily="34" charset="0"/>
                <a:cs typeface="Arial" panose="020B0604020202020204" pitchFamily="34" charset="0"/>
              </a:rPr>
            </a:br>
            <a:r>
              <a:rPr lang="de-DE" altLang="de-DE" sz="1200">
                <a:latin typeface="Arial" panose="020B0604020202020204" pitchFamily="34" charset="0"/>
                <a:cs typeface="Arial" panose="020B0604020202020204" pitchFamily="34" charset="0"/>
              </a:rPr>
              <a:t>Redaktion und Herstellung: Dr. </a:t>
            </a:r>
            <a:r>
              <a:rPr lang="de-DE" altLang="de-DE" sz="1200" dirty="0">
                <a:latin typeface="Arial" panose="020B0604020202020204" pitchFamily="34" charset="0"/>
                <a:cs typeface="Arial" panose="020B0604020202020204" pitchFamily="34" charset="0"/>
              </a:rPr>
              <a:t>Marion Reich, Wien</a:t>
            </a:r>
            <a:br>
              <a:rPr lang="de-DE" altLang="de-DE" sz="1200" dirty="0">
                <a:latin typeface="Arial" panose="020B0604020202020204" pitchFamily="34" charset="0"/>
                <a:cs typeface="Arial" panose="020B0604020202020204" pitchFamily="34" charset="0"/>
              </a:rPr>
            </a:br>
            <a:r>
              <a:rPr lang="de-DE" altLang="de-DE" sz="1200" dirty="0">
                <a:latin typeface="Arial" panose="020B0604020202020204" pitchFamily="34" charset="0"/>
              </a:rPr>
              <a:t>Grafiknachweis: Dr. Michel Fleck, Wien</a:t>
            </a:r>
          </a:p>
          <a:p>
            <a:pPr eaLnBrk="1" hangingPunct="1">
              <a:spcBef>
                <a:spcPct val="0"/>
              </a:spcBef>
              <a:buClrTx/>
              <a:buFontTx/>
              <a:buNone/>
            </a:pPr>
            <a:endParaRPr lang="de-DE" altLang="de-DE" sz="1200" dirty="0">
              <a:latin typeface="Arial" panose="020B0604020202020204" pitchFamily="34" charset="0"/>
              <a:cs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cs typeface="Arial" panose="020B0604020202020204" pitchFamily="34" charset="0"/>
              </a:rPr>
              <a:t>Alle Rechte vorbehalten.</a:t>
            </a:r>
          </a:p>
          <a:p>
            <a:pPr eaLnBrk="1" hangingPunct="1">
              <a:spcBef>
                <a:spcPct val="0"/>
              </a:spcBef>
              <a:buClrTx/>
              <a:buFontTx/>
              <a:buNone/>
            </a:pPr>
            <a:r>
              <a:rPr lang="de-DE" altLang="de-DE" sz="1200" dirty="0">
                <a:latin typeface="Arial" panose="020B0604020202020204" pitchFamily="34" charset="0"/>
              </a:rPr>
              <a:t>www.oebv.at</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spcBef>
                <a:spcPct val="0"/>
              </a:spcBef>
              <a:buClrTx/>
              <a:buFontTx/>
              <a:buNone/>
            </a:pPr>
            <a:endParaRPr lang="de-DE" altLang="de-DE" sz="1200" dirty="0">
              <a:latin typeface="Arial" panose="020B0604020202020204" pitchFamily="34" charset="0"/>
            </a:endParaRPr>
          </a:p>
          <a:p>
            <a:pPr eaLnBrk="1" hangingPunct="1">
              <a:spcBef>
                <a:spcPct val="0"/>
              </a:spcBef>
              <a:buClrTx/>
              <a:buFontTx/>
              <a:buNone/>
            </a:pPr>
            <a:r>
              <a:rPr lang="de-DE" altLang="de-DE" sz="1200" dirty="0">
                <a:latin typeface="Arial" panose="020B0604020202020204" pitchFamily="34" charset="0"/>
              </a:rPr>
              <a:t>Jede Nutzung in anderen als den genannten Fällen bedarf der vorherigen schriftlichen Einwilligung des Verlages.</a:t>
            </a:r>
          </a:p>
        </p:txBody>
      </p:sp>
      <p:pic>
        <p:nvPicPr>
          <p:cNvPr id="10247" name="Picture 2">
            <a:extLst>
              <a:ext uri="{FF2B5EF4-FFF2-40B4-BE49-F238E27FC236}">
                <a16:creationId xmlns:a16="http://schemas.microsoft.com/office/drawing/2014/main" id="{5ABE55A7-20F9-7BE1-8362-9CA9218DBAE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56550" y="5300663"/>
            <a:ext cx="1028700" cy="904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p:sld>
</file>

<file path=ppt/theme/theme1.xml><?xml version="1.0" encoding="utf-8"?>
<a:theme xmlns:a="http://schemas.openxmlformats.org/drawingml/2006/main" name="Wettbewerb">
  <a:themeElements>
    <a:clrScheme name="Wettbewerb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fontScheme name="Wettbewerb">
      <a:majorFont>
        <a:latin typeface="Arial"/>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Wettbewerb 1">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Wettbewerb 2">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Wettbewerb 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Wettbewerb 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Wettbewerb 5">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
      <a:clrScheme name="Wettbewerb 6">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FFFFFF"/>
        </a:hlink>
        <a:folHlink>
          <a:srgbClr val="FFFFFF"/>
        </a:folHlink>
      </a:clrScheme>
      <a:clrMap bg1="lt1" tx1="dk1" bg2="lt2" tx2="dk2" accent1="accent1" accent2="accent2" accent3="accent3" accent4="accent4" accent5="accent5" accent6="accent6" hlink="hlink" folHlink="folHlink"/>
    </a:extraClrScheme>
    <a:extraClrScheme>
      <a:clrScheme name="Wettbewerb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enutzerdefiniertes Design">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PoloST11KLeicht"/>
        <a:ea typeface=""/>
        <a:cs typeface=""/>
      </a:majorFont>
      <a:minorFont>
        <a:latin typeface="PoloST11KBuc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defRPr kumimoji="0" lang="de-DE" sz="3800" b="0" i="0" u="none" strike="noStrike" cap="none" normalizeH="0" baseline="0" smtClean="0">
            <a:ln>
              <a:noFill/>
            </a:ln>
            <a:solidFill>
              <a:srgbClr val="000000"/>
            </a:solidFill>
            <a:effectLst/>
            <a:latin typeface="Arial" charset="0"/>
          </a:defRPr>
        </a:defPPr>
      </a:lstStyle>
    </a:lnDef>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enutzerdefiniertes Design 13">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333399"/>
        </a:hlink>
        <a:folHlink>
          <a:srgbClr val="FFCC00"/>
        </a:folHlink>
      </a:clrScheme>
      <a:clrMap bg1="dk2" tx1="lt1" bg2="dk1" tx2="lt2" accent1="accent1" accent2="accent2" accent3="accent3" accent4="accent4" accent5="accent5" accent6="accent6" hlink="hlink" folHlink="folHlink"/>
    </a:extraClrScheme>
    <a:extraClrScheme>
      <a:clrScheme name="Benutzerdefiniertes Design 14">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FF99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5">
        <a:dk1>
          <a:srgbClr val="800000"/>
        </a:dk1>
        <a:lt1>
          <a:srgbClr val="FFFFFF"/>
        </a:lt1>
        <a:dk2>
          <a:srgbClr val="FF9900"/>
        </a:dk2>
        <a:lt2>
          <a:srgbClr val="FFFF99"/>
        </a:lt2>
        <a:accent1>
          <a:srgbClr val="FF5050"/>
        </a:accent1>
        <a:accent2>
          <a:srgbClr val="CC3300"/>
        </a:accent2>
        <a:accent3>
          <a:srgbClr val="FFCAAA"/>
        </a:accent3>
        <a:accent4>
          <a:srgbClr val="DADADA"/>
        </a:accent4>
        <a:accent5>
          <a:srgbClr val="FFB3B3"/>
        </a:accent5>
        <a:accent6>
          <a:srgbClr val="B92D00"/>
        </a:accent6>
        <a:hlink>
          <a:srgbClr val="000000"/>
        </a:hlink>
        <a:folHlink>
          <a:srgbClr val="FF9900"/>
        </a:folHlink>
      </a:clrScheme>
      <a:clrMap bg1="dk2" tx1="lt1" bg2="dk1" tx2="lt2" accent1="accent1" accent2="accent2" accent3="accent3" accent4="accent4" accent5="accent5" accent6="accent6" hlink="hlink" folHlink="folHlink"/>
    </a:extraClrScheme>
    <a:extraClrScheme>
      <a:clrScheme name="Benutzerdefiniertes Design 16">
        <a:dk1>
          <a:srgbClr val="000000"/>
        </a:dk1>
        <a:lt1>
          <a:srgbClr val="FF9900"/>
        </a:lt1>
        <a:dk2>
          <a:srgbClr val="FFFF99"/>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ioTOP 2 7">
    <a:dk1>
      <a:srgbClr val="000000"/>
    </a:dk1>
    <a:lt1>
      <a:srgbClr val="FF9900"/>
    </a:lt1>
    <a:dk2>
      <a:srgbClr val="000000"/>
    </a:dk2>
    <a:lt2>
      <a:srgbClr val="800000"/>
    </a:lt2>
    <a:accent1>
      <a:srgbClr val="FF5050"/>
    </a:accent1>
    <a:accent2>
      <a:srgbClr val="CC3300"/>
    </a:accent2>
    <a:accent3>
      <a:srgbClr val="FFCAAA"/>
    </a:accent3>
    <a:accent4>
      <a:srgbClr val="000000"/>
    </a:accent4>
    <a:accent5>
      <a:srgbClr val="FFB3B3"/>
    </a:accent5>
    <a:accent6>
      <a:srgbClr val="B92D00"/>
    </a:accent6>
    <a:hlink>
      <a:srgbClr val="000000"/>
    </a:hlink>
    <a:folHlink>
      <a:srgbClr val="000000"/>
    </a:folHlink>
  </a:clrScheme>
</a:themeOverride>
</file>

<file path=docProps/app.xml><?xml version="1.0" encoding="utf-8"?>
<Properties xmlns="http://schemas.openxmlformats.org/officeDocument/2006/extended-properties" xmlns:vt="http://schemas.openxmlformats.org/officeDocument/2006/docPropsVTypes">
  <Template>070327_EMFR</Template>
  <TotalTime>0</TotalTime>
  <Words>290</Words>
  <Application>Microsoft Office PowerPoint</Application>
  <PresentationFormat>Bildschirmpräsentation (4:3)</PresentationFormat>
  <Paragraphs>52</Paragraphs>
  <Slides>5</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5</vt:i4>
      </vt:variant>
    </vt:vector>
  </HeadingPairs>
  <TitlesOfParts>
    <vt:vector size="11" baseType="lpstr">
      <vt:lpstr>Arial</vt:lpstr>
      <vt:lpstr>PoloST11KBuch</vt:lpstr>
      <vt:lpstr>Wingdings</vt:lpstr>
      <vt:lpstr>PoloST11KLeicht</vt:lpstr>
      <vt:lpstr>Wettbewerb</vt:lpstr>
      <vt:lpstr>Benutzerdefiniertes Design</vt:lpstr>
      <vt:lpstr>Die pflanzliche Zelle</vt:lpstr>
      <vt:lpstr>Die pflanzliche Zelle</vt:lpstr>
      <vt:lpstr>Die pflanzliche Zelle</vt:lpstr>
      <vt:lpstr>Die pflanzliche Zelle</vt:lpstr>
      <vt:lpstr>Tafelbildinfo</vt:lpstr>
    </vt:vector>
  </TitlesOfParts>
  <Company>Österreichischer Bundesverlag Schulbuch GmbH,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pflanzliche Zelle</dc:title>
  <dc:creator>Sabrina</dc:creator>
  <cp:lastModifiedBy>Sabrina</cp:lastModifiedBy>
  <cp:revision>179</cp:revision>
  <dcterms:created xsi:type="dcterms:W3CDTF">2008-04-29T08:40:23Z</dcterms:created>
  <dcterms:modified xsi:type="dcterms:W3CDTF">2024-01-16T17:01:12Z</dcterms:modified>
</cp:coreProperties>
</file>