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26.11.2023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Hexenwahn in </a:t>
            </a:r>
            <a:r>
              <a:rPr lang="de-DE" altLang="de-DE" sz="3800">
                <a:solidFill>
                  <a:srgbClr val="333333"/>
                </a:solidFill>
                <a:latin typeface="Calibri" panose="020F0502020204030204" pitchFamily="34" charset="0"/>
              </a:rPr>
              <a:t>der Neuzeit</a:t>
            </a:r>
            <a:endParaRPr lang="de-DE" altLang="de-DE" sz="3800" dirty="0">
              <a:solidFill>
                <a:srgbClr val="333333"/>
              </a:solidFill>
              <a:latin typeface="Calibri" panose="020F0502020204030204" pitchFamily="34" charset="0"/>
            </a:endParaRPr>
          </a:p>
        </p:txBody>
      </p:sp>
      <p:sp>
        <p:nvSpPr>
          <p:cNvPr id="3" name="Text Box 10">
            <a:extLst>
              <a:ext uri="{FF2B5EF4-FFF2-40B4-BE49-F238E27FC236}">
                <a16:creationId xmlns:a16="http://schemas.microsoft.com/office/drawing/2014/main" id="{034FEFB3-D7FC-F97E-9136-82CFB2145BC8}"/>
              </a:ext>
            </a:extLst>
          </p:cNvPr>
          <p:cNvSpPr txBox="1">
            <a:spLocks noChangeArrowheads="1"/>
          </p:cNvSpPr>
          <p:nvPr/>
        </p:nvSpPr>
        <p:spPr bwMode="auto">
          <a:xfrm>
            <a:off x="2843213" y="1317625"/>
            <a:ext cx="36004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„Hexe“, „Hexer“</a:t>
            </a:r>
          </a:p>
        </p:txBody>
      </p:sp>
      <p:sp>
        <p:nvSpPr>
          <p:cNvPr id="4" name="Text Box 10">
            <a:extLst>
              <a:ext uri="{FF2B5EF4-FFF2-40B4-BE49-F238E27FC236}">
                <a16:creationId xmlns:a16="http://schemas.microsoft.com/office/drawing/2014/main" id="{9AECA463-8CEC-8A99-CE38-002C3EE6F4E6}"/>
              </a:ext>
            </a:extLst>
          </p:cNvPr>
          <p:cNvSpPr txBox="1">
            <a:spLocks noChangeArrowheads="1"/>
          </p:cNvSpPr>
          <p:nvPr/>
        </p:nvSpPr>
        <p:spPr bwMode="auto">
          <a:xfrm>
            <a:off x="1187450" y="1755775"/>
            <a:ext cx="66976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 Außenseiterinnen und Außenseiter,</a:t>
            </a:r>
          </a:p>
          <a:p>
            <a:pPr algn="ctr" eaLnBrk="1" hangingPunct="1"/>
            <a:r>
              <a:rPr lang="de-DE" altLang="de-DE" sz="2000" dirty="0">
                <a:solidFill>
                  <a:srgbClr val="333333"/>
                </a:solidFill>
                <a:latin typeface="Calibri" panose="020F0502020204030204" pitchFamily="34" charset="0"/>
              </a:rPr>
              <a:t>Menschen mit besonderen Fähigkeiten</a:t>
            </a:r>
          </a:p>
        </p:txBody>
      </p:sp>
      <p:sp>
        <p:nvSpPr>
          <p:cNvPr id="5" name="Text Box 10">
            <a:extLst>
              <a:ext uri="{FF2B5EF4-FFF2-40B4-BE49-F238E27FC236}">
                <a16:creationId xmlns:a16="http://schemas.microsoft.com/office/drawing/2014/main" id="{08720B9E-CA2A-677B-C0C4-68CCAFBB61EF}"/>
              </a:ext>
            </a:extLst>
          </p:cNvPr>
          <p:cNvSpPr txBox="1">
            <a:spLocks noChangeArrowheads="1"/>
          </p:cNvSpPr>
          <p:nvPr/>
        </p:nvSpPr>
        <p:spPr bwMode="auto">
          <a:xfrm>
            <a:off x="2771775" y="2420938"/>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Anzeige</a:t>
            </a:r>
          </a:p>
        </p:txBody>
      </p:sp>
      <p:sp>
        <p:nvSpPr>
          <p:cNvPr id="6" name="Text Box 10">
            <a:extLst>
              <a:ext uri="{FF2B5EF4-FFF2-40B4-BE49-F238E27FC236}">
                <a16:creationId xmlns:a16="http://schemas.microsoft.com/office/drawing/2014/main" id="{4F43276A-A081-D531-ABBC-DEA034D5C683}"/>
              </a:ext>
            </a:extLst>
          </p:cNvPr>
          <p:cNvSpPr txBox="1">
            <a:spLocks noChangeArrowheads="1"/>
          </p:cNvSpPr>
          <p:nvPr/>
        </p:nvSpPr>
        <p:spPr bwMode="auto">
          <a:xfrm>
            <a:off x="2771775" y="3108612"/>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Verhör</a:t>
            </a:r>
          </a:p>
        </p:txBody>
      </p:sp>
      <p:sp>
        <p:nvSpPr>
          <p:cNvPr id="7" name="Text Box 10">
            <a:extLst>
              <a:ext uri="{FF2B5EF4-FFF2-40B4-BE49-F238E27FC236}">
                <a16:creationId xmlns:a16="http://schemas.microsoft.com/office/drawing/2014/main" id="{273ABF68-8A68-5657-19A2-AC3257244505}"/>
              </a:ext>
            </a:extLst>
          </p:cNvPr>
          <p:cNvSpPr txBox="1">
            <a:spLocks noChangeArrowheads="1"/>
          </p:cNvSpPr>
          <p:nvPr/>
        </p:nvSpPr>
        <p:spPr bwMode="auto">
          <a:xfrm>
            <a:off x="2771775" y="3867723"/>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Folter</a:t>
            </a:r>
          </a:p>
        </p:txBody>
      </p:sp>
      <p:sp>
        <p:nvSpPr>
          <p:cNvPr id="8" name="Text Box 10">
            <a:extLst>
              <a:ext uri="{FF2B5EF4-FFF2-40B4-BE49-F238E27FC236}">
                <a16:creationId xmlns:a16="http://schemas.microsoft.com/office/drawing/2014/main" id="{0371C89C-CCB6-62DC-E65D-5193CC8834D5}"/>
              </a:ext>
            </a:extLst>
          </p:cNvPr>
          <p:cNvSpPr txBox="1">
            <a:spLocks noChangeArrowheads="1"/>
          </p:cNvSpPr>
          <p:nvPr/>
        </p:nvSpPr>
        <p:spPr bwMode="auto">
          <a:xfrm>
            <a:off x="2843213" y="4652963"/>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Geständnis</a:t>
            </a:r>
          </a:p>
        </p:txBody>
      </p:sp>
      <p:sp>
        <p:nvSpPr>
          <p:cNvPr id="9" name="Text Box 10">
            <a:extLst>
              <a:ext uri="{FF2B5EF4-FFF2-40B4-BE49-F238E27FC236}">
                <a16:creationId xmlns:a16="http://schemas.microsoft.com/office/drawing/2014/main" id="{D3DCA164-9FA2-D96A-FBC9-3640D21956F6}"/>
              </a:ext>
            </a:extLst>
          </p:cNvPr>
          <p:cNvSpPr txBox="1">
            <a:spLocks noChangeArrowheads="1"/>
          </p:cNvSpPr>
          <p:nvPr/>
        </p:nvSpPr>
        <p:spPr bwMode="auto">
          <a:xfrm>
            <a:off x="2771775" y="5340637"/>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Prozess</a:t>
            </a:r>
          </a:p>
        </p:txBody>
      </p:sp>
      <p:sp>
        <p:nvSpPr>
          <p:cNvPr id="10" name="Text Box 10">
            <a:extLst>
              <a:ext uri="{FF2B5EF4-FFF2-40B4-BE49-F238E27FC236}">
                <a16:creationId xmlns:a16="http://schemas.microsoft.com/office/drawing/2014/main" id="{FED7AB1D-816E-16A1-8455-A58C8005E18F}"/>
              </a:ext>
            </a:extLst>
          </p:cNvPr>
          <p:cNvSpPr txBox="1">
            <a:spLocks noChangeArrowheads="1"/>
          </p:cNvSpPr>
          <p:nvPr/>
        </p:nvSpPr>
        <p:spPr bwMode="auto">
          <a:xfrm>
            <a:off x="3635375" y="6092825"/>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Urteil – meist Tod</a:t>
            </a:r>
          </a:p>
        </p:txBody>
      </p:sp>
      <p:sp>
        <p:nvSpPr>
          <p:cNvPr id="11" name="Pfeil nach unten 16">
            <a:extLst>
              <a:ext uri="{FF2B5EF4-FFF2-40B4-BE49-F238E27FC236}">
                <a16:creationId xmlns:a16="http://schemas.microsoft.com/office/drawing/2014/main" id="{A71B8E8F-7977-6862-4051-5AE554BBF4D2}"/>
              </a:ext>
            </a:extLst>
          </p:cNvPr>
          <p:cNvSpPr>
            <a:spLocks noChangeArrowheads="1"/>
          </p:cNvSpPr>
          <p:nvPr/>
        </p:nvSpPr>
        <p:spPr bwMode="auto">
          <a:xfrm>
            <a:off x="4427538" y="3573463"/>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Pfeil nach unten 17">
            <a:extLst>
              <a:ext uri="{FF2B5EF4-FFF2-40B4-BE49-F238E27FC236}">
                <a16:creationId xmlns:a16="http://schemas.microsoft.com/office/drawing/2014/main" id="{DE073579-0A9A-3B75-EC21-346645A3EBBA}"/>
              </a:ext>
            </a:extLst>
          </p:cNvPr>
          <p:cNvSpPr>
            <a:spLocks noChangeArrowheads="1"/>
          </p:cNvSpPr>
          <p:nvPr/>
        </p:nvSpPr>
        <p:spPr bwMode="auto">
          <a:xfrm>
            <a:off x="4427538" y="4343591"/>
            <a:ext cx="288925" cy="358775"/>
          </a:xfrm>
          <a:prstGeom prst="downArrow">
            <a:avLst>
              <a:gd name="adj1" fmla="val 50000"/>
              <a:gd name="adj2" fmla="val 4963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Pfeil nach unten 18">
            <a:extLst>
              <a:ext uri="{FF2B5EF4-FFF2-40B4-BE49-F238E27FC236}">
                <a16:creationId xmlns:a16="http://schemas.microsoft.com/office/drawing/2014/main" id="{55DA197E-A5A3-5068-9A42-25095883C4BB}"/>
              </a:ext>
            </a:extLst>
          </p:cNvPr>
          <p:cNvSpPr>
            <a:spLocks noChangeArrowheads="1"/>
          </p:cNvSpPr>
          <p:nvPr/>
        </p:nvSpPr>
        <p:spPr bwMode="auto">
          <a:xfrm>
            <a:off x="4427538" y="5117814"/>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Pfeil nach unten 19">
            <a:extLst>
              <a:ext uri="{FF2B5EF4-FFF2-40B4-BE49-F238E27FC236}">
                <a16:creationId xmlns:a16="http://schemas.microsoft.com/office/drawing/2014/main" id="{DAD76482-8FCA-DCF9-CCE0-9C65D5C45A5C}"/>
              </a:ext>
            </a:extLst>
          </p:cNvPr>
          <p:cNvSpPr>
            <a:spLocks noChangeArrowheads="1"/>
          </p:cNvSpPr>
          <p:nvPr/>
        </p:nvSpPr>
        <p:spPr bwMode="auto">
          <a:xfrm>
            <a:off x="4427538" y="5805488"/>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Pfeil nach unten 10">
            <a:extLst>
              <a:ext uri="{FF2B5EF4-FFF2-40B4-BE49-F238E27FC236}">
                <a16:creationId xmlns:a16="http://schemas.microsoft.com/office/drawing/2014/main" id="{E0DE74B3-0B48-5F61-58E8-1DD4DBFDD813}"/>
              </a:ext>
            </a:extLst>
          </p:cNvPr>
          <p:cNvSpPr>
            <a:spLocks noChangeArrowheads="1"/>
          </p:cNvSpPr>
          <p:nvPr/>
        </p:nvSpPr>
        <p:spPr bwMode="auto">
          <a:xfrm>
            <a:off x="4427538" y="2852738"/>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animBg="1"/>
      <p:bldP spid="12" grpId="0" animBg="1"/>
      <p:bldP spid="13"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„Verfolgung und Bestrafung“ auf den Seiten 18 bis 19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2023-11-26T19:40:48Z</dcterms:modified>
</cp:coreProperties>
</file>