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 id="2147483677" r:id="rId2"/>
  </p:sldMasterIdLst>
  <p:notesMasterIdLst>
    <p:notesMasterId r:id="rId8"/>
  </p:notesMasterIdLst>
  <p:sldIdLst>
    <p:sldId id="260" r:id="rId3"/>
    <p:sldId id="306" r:id="rId4"/>
    <p:sldId id="307" r:id="rId5"/>
    <p:sldId id="308" r:id="rId6"/>
    <p:sldId id="309" r:id="rId7"/>
  </p:sldIdLst>
  <p:sldSz cx="9144000" cy="6858000" type="screen4x3"/>
  <p:notesSz cx="6810375" cy="9942513"/>
  <p:defaultTextStyle>
    <a:defPPr>
      <a:defRPr lang="de-DE"/>
    </a:defPPr>
    <a:lvl1pPr algn="l" rtl="0" fontAlgn="base">
      <a:spcBef>
        <a:spcPct val="0"/>
      </a:spcBef>
      <a:spcAft>
        <a:spcPct val="0"/>
      </a:spcAft>
      <a:defRPr sz="4200" kern="1200">
        <a:solidFill>
          <a:srgbClr val="000000"/>
        </a:solidFill>
        <a:latin typeface="Arial" panose="020B0604020202020204" pitchFamily="34" charset="0"/>
        <a:ea typeface="+mn-ea"/>
        <a:cs typeface="+mn-cs"/>
      </a:defRPr>
    </a:lvl1pPr>
    <a:lvl2pPr marL="457200" algn="l" rtl="0" fontAlgn="base">
      <a:spcBef>
        <a:spcPct val="0"/>
      </a:spcBef>
      <a:spcAft>
        <a:spcPct val="0"/>
      </a:spcAft>
      <a:defRPr sz="4200" kern="1200">
        <a:solidFill>
          <a:srgbClr val="000000"/>
        </a:solidFill>
        <a:latin typeface="Arial" panose="020B0604020202020204" pitchFamily="34" charset="0"/>
        <a:ea typeface="+mn-ea"/>
        <a:cs typeface="+mn-cs"/>
      </a:defRPr>
    </a:lvl2pPr>
    <a:lvl3pPr marL="914400" algn="l" rtl="0" fontAlgn="base">
      <a:spcBef>
        <a:spcPct val="0"/>
      </a:spcBef>
      <a:spcAft>
        <a:spcPct val="0"/>
      </a:spcAft>
      <a:defRPr sz="4200" kern="1200">
        <a:solidFill>
          <a:srgbClr val="000000"/>
        </a:solidFill>
        <a:latin typeface="Arial" panose="020B0604020202020204" pitchFamily="34" charset="0"/>
        <a:ea typeface="+mn-ea"/>
        <a:cs typeface="+mn-cs"/>
      </a:defRPr>
    </a:lvl3pPr>
    <a:lvl4pPr marL="1371600" algn="l" rtl="0" fontAlgn="base">
      <a:spcBef>
        <a:spcPct val="0"/>
      </a:spcBef>
      <a:spcAft>
        <a:spcPct val="0"/>
      </a:spcAft>
      <a:defRPr sz="4200" kern="1200">
        <a:solidFill>
          <a:srgbClr val="000000"/>
        </a:solidFill>
        <a:latin typeface="Arial" panose="020B0604020202020204" pitchFamily="34" charset="0"/>
        <a:ea typeface="+mn-ea"/>
        <a:cs typeface="+mn-cs"/>
      </a:defRPr>
    </a:lvl4pPr>
    <a:lvl5pPr marL="1828800" algn="l" rtl="0" fontAlgn="base">
      <a:spcBef>
        <a:spcPct val="0"/>
      </a:spcBef>
      <a:spcAft>
        <a:spcPct val="0"/>
      </a:spcAft>
      <a:defRPr sz="4200" kern="1200">
        <a:solidFill>
          <a:srgbClr val="000000"/>
        </a:solidFill>
        <a:latin typeface="Arial" panose="020B0604020202020204" pitchFamily="34" charset="0"/>
        <a:ea typeface="+mn-ea"/>
        <a:cs typeface="+mn-cs"/>
      </a:defRPr>
    </a:lvl5pPr>
    <a:lvl6pPr marL="2286000" algn="l" defTabSz="914400" rtl="0" eaLnBrk="1" latinLnBrk="0" hangingPunct="1">
      <a:defRPr sz="4200" kern="1200">
        <a:solidFill>
          <a:srgbClr val="000000"/>
        </a:solidFill>
        <a:latin typeface="Arial" panose="020B0604020202020204" pitchFamily="34" charset="0"/>
        <a:ea typeface="+mn-ea"/>
        <a:cs typeface="+mn-cs"/>
      </a:defRPr>
    </a:lvl6pPr>
    <a:lvl7pPr marL="2743200" algn="l" defTabSz="914400" rtl="0" eaLnBrk="1" latinLnBrk="0" hangingPunct="1">
      <a:defRPr sz="4200" kern="1200">
        <a:solidFill>
          <a:srgbClr val="000000"/>
        </a:solidFill>
        <a:latin typeface="Arial" panose="020B0604020202020204" pitchFamily="34" charset="0"/>
        <a:ea typeface="+mn-ea"/>
        <a:cs typeface="+mn-cs"/>
      </a:defRPr>
    </a:lvl7pPr>
    <a:lvl8pPr marL="3200400" algn="l" defTabSz="914400" rtl="0" eaLnBrk="1" latinLnBrk="0" hangingPunct="1">
      <a:defRPr sz="4200" kern="1200">
        <a:solidFill>
          <a:srgbClr val="000000"/>
        </a:solidFill>
        <a:latin typeface="Arial" panose="020B0604020202020204" pitchFamily="34" charset="0"/>
        <a:ea typeface="+mn-ea"/>
        <a:cs typeface="+mn-cs"/>
      </a:defRPr>
    </a:lvl8pPr>
    <a:lvl9pPr marL="3657600" algn="l" defTabSz="914400" rtl="0" eaLnBrk="1" latinLnBrk="0" hangingPunct="1">
      <a:defRPr sz="4200" kern="1200">
        <a:solidFill>
          <a:srgbClr val="000000"/>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521">
          <p15:clr>
            <a:srgbClr val="A4A3A4"/>
          </p15:clr>
        </p15:guide>
        <p15:guide id="2" pos="4422">
          <p15:clr>
            <a:srgbClr val="A4A3A4"/>
          </p15:clr>
        </p15:guide>
      </p15:sldGuideLst>
    </p:ext>
    <p:ext uri="{2D200454-40CA-4A62-9FC3-DE9A4176ACB9}">
      <p15:notesGuideLst xmlns:p15="http://schemas.microsoft.com/office/powerpoint/2012/main">
        <p15:guide id="1" orient="horz" pos="3132">
          <p15:clr>
            <a:srgbClr val="A4A3A4"/>
          </p15:clr>
        </p15:guide>
        <p15:guide id="2" pos="214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54AFCC"/>
    <a:srgbClr val="A8CCD9"/>
    <a:srgbClr val="549BB5"/>
    <a:srgbClr val="FFFFFF"/>
    <a:srgbClr val="FEFBB8"/>
    <a:srgbClr val="FFF1B3"/>
    <a:srgbClr val="89D8FF"/>
    <a:srgbClr val="0088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6482" autoAdjust="0"/>
  </p:normalViewPr>
  <p:slideViewPr>
    <p:cSldViewPr>
      <p:cViewPr varScale="1">
        <p:scale>
          <a:sx n="82" d="100"/>
          <a:sy n="82" d="100"/>
        </p:scale>
        <p:origin x="1474" y="72"/>
      </p:cViewPr>
      <p:guideLst>
        <p:guide orient="horz" pos="3521"/>
        <p:guide pos="44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914" y="-90"/>
      </p:cViewPr>
      <p:guideLst>
        <p:guide orient="horz" pos="3132"/>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2086A336-8B93-1A30-5917-8B6666060C13}"/>
              </a:ext>
            </a:extLst>
          </p:cNvPr>
          <p:cNvSpPr>
            <a:spLocks noGrp="1" noChangeArrowheads="1"/>
          </p:cNvSpPr>
          <p:nvPr>
            <p:ph type="hdr" sz="quarter"/>
          </p:nvPr>
        </p:nvSpPr>
        <p:spPr bwMode="auto">
          <a:xfrm>
            <a:off x="0"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5" name="Rectangle 3">
            <a:extLst>
              <a:ext uri="{FF2B5EF4-FFF2-40B4-BE49-F238E27FC236}">
                <a16:creationId xmlns:a16="http://schemas.microsoft.com/office/drawing/2014/main" id="{DFFDF623-57FC-5226-1C40-E5E469932965}"/>
              </a:ext>
            </a:extLst>
          </p:cNvPr>
          <p:cNvSpPr>
            <a:spLocks noGrp="1" noChangeArrowheads="1"/>
          </p:cNvSpPr>
          <p:nvPr>
            <p:ph type="dt" idx="1"/>
          </p:nvPr>
        </p:nvSpPr>
        <p:spPr bwMode="auto">
          <a:xfrm>
            <a:off x="3857625"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ClrTx/>
              <a:buFontTx/>
              <a:buNone/>
              <a:defRPr sz="1200">
                <a:solidFill>
                  <a:schemeClr val="tx1"/>
                </a:solidFill>
                <a:latin typeface="Arial" charset="0"/>
              </a:defRPr>
            </a:lvl1pPr>
          </a:lstStyle>
          <a:p>
            <a:pPr>
              <a:defRPr/>
            </a:pPr>
            <a:endParaRPr lang="de-DE"/>
          </a:p>
        </p:txBody>
      </p:sp>
      <p:sp>
        <p:nvSpPr>
          <p:cNvPr id="9220" name="Rectangle 4">
            <a:extLst>
              <a:ext uri="{FF2B5EF4-FFF2-40B4-BE49-F238E27FC236}">
                <a16:creationId xmlns:a16="http://schemas.microsoft.com/office/drawing/2014/main" id="{E9DAAC29-6BDC-49FF-E416-B152D33FD0AB}"/>
              </a:ext>
            </a:extLst>
          </p:cNvPr>
          <p:cNvSpPr>
            <a:spLocks noGrp="1" noRot="1" noChangeArrowheads="1" noTextEdit="1"/>
          </p:cNvSpPr>
          <p:nvPr>
            <p:ph type="sldImg" idx="2"/>
          </p:nvPr>
        </p:nvSpPr>
        <p:spPr bwMode="auto">
          <a:xfrm>
            <a:off x="920750" y="746125"/>
            <a:ext cx="4970463" cy="3727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4D966B8D-8BCF-D2DD-5C55-324100219A7A}"/>
              </a:ext>
            </a:extLst>
          </p:cNvPr>
          <p:cNvSpPr>
            <a:spLocks noGrp="1" noChangeArrowheads="1"/>
          </p:cNvSpPr>
          <p:nvPr>
            <p:ph type="body" sz="quarter" idx="3"/>
          </p:nvPr>
        </p:nvSpPr>
        <p:spPr bwMode="auto">
          <a:xfrm>
            <a:off x="681038" y="4722813"/>
            <a:ext cx="5448300" cy="44735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3078" name="Rectangle 6">
            <a:extLst>
              <a:ext uri="{FF2B5EF4-FFF2-40B4-BE49-F238E27FC236}">
                <a16:creationId xmlns:a16="http://schemas.microsoft.com/office/drawing/2014/main" id="{892F5672-700C-5DDC-3D7E-C12D487900F0}"/>
              </a:ext>
            </a:extLst>
          </p:cNvPr>
          <p:cNvSpPr>
            <a:spLocks noGrp="1" noChangeArrowheads="1"/>
          </p:cNvSpPr>
          <p:nvPr>
            <p:ph type="ftr" sz="quarter" idx="4"/>
          </p:nvPr>
        </p:nvSpPr>
        <p:spPr bwMode="auto">
          <a:xfrm>
            <a:off x="0"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9" name="Rectangle 7">
            <a:extLst>
              <a:ext uri="{FF2B5EF4-FFF2-40B4-BE49-F238E27FC236}">
                <a16:creationId xmlns:a16="http://schemas.microsoft.com/office/drawing/2014/main" id="{69131E63-F8BF-3332-5E3C-D145605EE6A2}"/>
              </a:ext>
            </a:extLst>
          </p:cNvPr>
          <p:cNvSpPr>
            <a:spLocks noGrp="1" noChangeArrowheads="1"/>
          </p:cNvSpPr>
          <p:nvPr>
            <p:ph type="sldNum" sz="quarter" idx="5"/>
          </p:nvPr>
        </p:nvSpPr>
        <p:spPr bwMode="auto">
          <a:xfrm>
            <a:off x="3857625"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fld id="{E6AC7BBB-F7DE-4226-94CC-5822481F9E77}" type="slidenum">
              <a:rPr lang="de-DE" altLang="de-DE"/>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8EC8E3FF-E87B-8492-4DA4-4E5133D5B11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CB96E518-CD01-456E-A7A0-8E702496FCD8}" type="slidenum">
              <a:rPr lang="de-DE" altLang="de-DE"/>
              <a:pPr eaLnBrk="1" hangingPunct="1">
                <a:spcBef>
                  <a:spcPct val="0"/>
                </a:spcBef>
              </a:pPr>
              <a:t>1</a:t>
            </a:fld>
            <a:endParaRPr lang="de-DE" altLang="de-DE"/>
          </a:p>
        </p:txBody>
      </p:sp>
      <p:sp>
        <p:nvSpPr>
          <p:cNvPr id="10243" name="Rectangle 2">
            <a:extLst>
              <a:ext uri="{FF2B5EF4-FFF2-40B4-BE49-F238E27FC236}">
                <a16:creationId xmlns:a16="http://schemas.microsoft.com/office/drawing/2014/main" id="{1FB7F924-1E66-9557-C9A5-8F2FFD2D617A}"/>
              </a:ext>
            </a:extLst>
          </p:cNvPr>
          <p:cNvSpPr>
            <a:spLocks noGrp="1" noRot="1" noChangeArrowheads="1" noTextEdit="1"/>
          </p:cNvSpPr>
          <p:nvPr>
            <p:ph type="sldImg"/>
          </p:nvPr>
        </p:nvSpPr>
        <p:spPr>
          <a:ln/>
        </p:spPr>
      </p:sp>
      <p:sp>
        <p:nvSpPr>
          <p:cNvPr id="10244" name="Rectangle 3">
            <a:extLst>
              <a:ext uri="{FF2B5EF4-FFF2-40B4-BE49-F238E27FC236}">
                <a16:creationId xmlns:a16="http://schemas.microsoft.com/office/drawing/2014/main" id="{2163D519-CE85-81CE-2B5C-76E594EE4CF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14C9177B-DC19-0ADF-D2C8-BA0716FFC821}"/>
              </a:ext>
            </a:extLst>
          </p:cNvPr>
          <p:cNvSpPr>
            <a:spLocks noChangeArrowheads="1"/>
          </p:cNvSpPr>
          <p:nvPr userDrawn="1"/>
        </p:nvSpPr>
        <p:spPr bwMode="auto">
          <a:xfrm>
            <a:off x="0" y="1412875"/>
            <a:ext cx="9144000" cy="5445125"/>
          </a:xfrm>
          <a:prstGeom prst="rect">
            <a:avLst/>
          </a:prstGeom>
          <a:noFill/>
          <a:ln>
            <a:noFill/>
          </a:ln>
          <a:extLst>
            <a:ext uri="{909E8E84-426E-40DD-AFC4-6F175D3DCCD1}">
              <a14:hiddenFill xmlns:a14="http://schemas.microsoft.com/office/drawing/2010/main">
                <a:solidFill>
                  <a:srgbClr val="549BB5"/>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3" name="Rectangle 5">
            <a:extLst>
              <a:ext uri="{FF2B5EF4-FFF2-40B4-BE49-F238E27FC236}">
                <a16:creationId xmlns:a16="http://schemas.microsoft.com/office/drawing/2014/main" id="{60787231-7A73-520A-34F9-FB7D0726B478}"/>
              </a:ext>
            </a:extLst>
          </p:cNvPr>
          <p:cNvSpPr>
            <a:spLocks noChangeArrowheads="1"/>
          </p:cNvSpPr>
          <p:nvPr userDrawn="1"/>
        </p:nvSpPr>
        <p:spPr bwMode="auto">
          <a:xfrm>
            <a:off x="0" y="0"/>
            <a:ext cx="9144000" cy="2060575"/>
          </a:xfrm>
          <a:prstGeom prst="rect">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4" name="Text Box 10">
            <a:extLst>
              <a:ext uri="{FF2B5EF4-FFF2-40B4-BE49-F238E27FC236}">
                <a16:creationId xmlns:a16="http://schemas.microsoft.com/office/drawing/2014/main" id="{CE21D91A-1E46-58B9-1859-962DDF53A739}"/>
              </a:ext>
            </a:extLst>
          </p:cNvPr>
          <p:cNvSpPr txBox="1">
            <a:spLocks noChangeArrowheads="1"/>
          </p:cNvSpPr>
          <p:nvPr userDrawn="1"/>
        </p:nvSpPr>
        <p:spPr bwMode="auto">
          <a:xfrm>
            <a:off x="6156325" y="115888"/>
            <a:ext cx="2592388" cy="73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50000"/>
              </a:spcBef>
              <a:defRPr/>
            </a:pPr>
            <a:r>
              <a:rPr lang="de-DE" altLang="de-DE">
                <a:solidFill>
                  <a:srgbClr val="FFFFFF"/>
                </a:solidFill>
              </a:rPr>
              <a:t>BioTOP 3</a:t>
            </a:r>
          </a:p>
        </p:txBody>
      </p:sp>
      <p:pic>
        <p:nvPicPr>
          <p:cNvPr id="5" name="Picture 2">
            <a:extLst>
              <a:ext uri="{FF2B5EF4-FFF2-40B4-BE49-F238E27FC236}">
                <a16:creationId xmlns:a16="http://schemas.microsoft.com/office/drawing/2014/main" id="{033BE781-6449-073C-2838-DB6CBC4911B3}"/>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956550" y="57324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6802" name="Rectangle 2"/>
          <p:cNvSpPr>
            <a:spLocks noGrp="1" noChangeArrowheads="1"/>
          </p:cNvSpPr>
          <p:nvPr>
            <p:ph type="ctrTitle" sz="quarter"/>
          </p:nvPr>
        </p:nvSpPr>
        <p:spPr>
          <a:xfrm>
            <a:off x="685800" y="2130425"/>
            <a:ext cx="7772400" cy="1470025"/>
          </a:xfrm>
        </p:spPr>
        <p:txBody>
          <a:bodyPr anchor="ctr"/>
          <a:lstStyle>
            <a:lvl1pPr>
              <a:defRPr sz="3000"/>
            </a:lvl1pPr>
          </a:lstStyle>
          <a:p>
            <a:r>
              <a:rPr lang="de-DE"/>
              <a:t>Klett Präsentation Titel</a:t>
            </a:r>
          </a:p>
        </p:txBody>
      </p:sp>
    </p:spTree>
    <p:extLst>
      <p:ext uri="{BB962C8B-B14F-4D97-AF65-F5344CB8AC3E}">
        <p14:creationId xmlns:p14="http://schemas.microsoft.com/office/powerpoint/2010/main" val="81269808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3806671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44450"/>
            <a:ext cx="2057400" cy="591978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44450"/>
            <a:ext cx="6019800" cy="5919788"/>
          </a:xfr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9362924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el und Diagramm">
    <p:spTree>
      <p:nvGrpSpPr>
        <p:cNvPr id="1" name=""/>
        <p:cNvGrpSpPr/>
        <p:nvPr/>
      </p:nvGrpSpPr>
      <p:grpSpPr>
        <a:xfrm>
          <a:off x="0" y="0"/>
          <a:ext cx="0" cy="0"/>
          <a:chOff x="0" y="0"/>
          <a:chExt cx="0" cy="0"/>
        </a:xfrm>
      </p:grpSpPr>
      <p:sp>
        <p:nvSpPr>
          <p:cNvPr id="2" name="Titel 1"/>
          <p:cNvSpPr>
            <a:spLocks noGrp="1"/>
          </p:cNvSpPr>
          <p:nvPr>
            <p:ph type="title"/>
          </p:nvPr>
        </p:nvSpPr>
        <p:spPr>
          <a:xfrm>
            <a:off x="457200" y="44450"/>
            <a:ext cx="8229600" cy="527050"/>
          </a:xfrm>
        </p:spPr>
        <p:txBody>
          <a:bodyPr/>
          <a:lstStyle/>
          <a:p>
            <a:r>
              <a:rPr lang="en-US"/>
              <a:t>Titelmasterformat durch Klicken bearbeiten</a:t>
            </a:r>
            <a:endParaRPr lang="de-DE"/>
          </a:p>
        </p:txBody>
      </p:sp>
      <p:sp>
        <p:nvSpPr>
          <p:cNvPr id="3" name="Diagrammplatzhalter 2"/>
          <p:cNvSpPr>
            <a:spLocks noGrp="1"/>
          </p:cNvSpPr>
          <p:nvPr>
            <p:ph type="chart" idx="1"/>
          </p:nvPr>
        </p:nvSpPr>
        <p:spPr>
          <a:xfrm>
            <a:off x="457200" y="1438275"/>
            <a:ext cx="8229600" cy="4525963"/>
          </a:xfrm>
        </p:spPr>
        <p:txBody>
          <a:bodyPr/>
          <a:lstStyle/>
          <a:p>
            <a:pPr lvl="0"/>
            <a:endParaRPr lang="de-DE" noProof="0"/>
          </a:p>
        </p:txBody>
      </p:sp>
    </p:spTree>
    <p:extLst>
      <p:ext uri="{BB962C8B-B14F-4D97-AF65-F5344CB8AC3E}">
        <p14:creationId xmlns:p14="http://schemas.microsoft.com/office/powerpoint/2010/main" val="22111354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en-US"/>
              <a:t>Titelmasterformat durch Klicken bearbeiten</a:t>
            </a:r>
            <a:endParaRPr lang="de-DE"/>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Formatvorlage des Untertitelmasters durch Klicken bearbeiten</a:t>
            </a:r>
            <a:endParaRPr lang="de-DE"/>
          </a:p>
        </p:txBody>
      </p:sp>
    </p:spTree>
    <p:extLst>
      <p:ext uri="{BB962C8B-B14F-4D97-AF65-F5344CB8AC3E}">
        <p14:creationId xmlns:p14="http://schemas.microsoft.com/office/powerpoint/2010/main" val="11476041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1294418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6201808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0959380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75653591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5042300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5041037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7347169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13606047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12696972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69205093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61925"/>
            <a:ext cx="2057400" cy="596423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1925"/>
            <a:ext cx="6019800" cy="5964238"/>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33798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32235849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3083268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615084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26478205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8475158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935024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14036231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0CD33035-3980-BB8C-34BA-6FD7CAF6B4AF}"/>
              </a:ext>
            </a:extLst>
          </p:cNvPr>
          <p:cNvSpPr>
            <a:spLocks noChangeArrowheads="1"/>
          </p:cNvSpPr>
          <p:nvPr userDrawn="1"/>
        </p:nvSpPr>
        <p:spPr bwMode="auto">
          <a:xfrm>
            <a:off x="0" y="0"/>
            <a:ext cx="9144000" cy="476250"/>
          </a:xfrm>
          <a:prstGeom prst="rect">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1027" name="Rectangle 3">
            <a:extLst>
              <a:ext uri="{FF2B5EF4-FFF2-40B4-BE49-F238E27FC236}">
                <a16:creationId xmlns:a16="http://schemas.microsoft.com/office/drawing/2014/main" id="{E8FC9D9E-F49A-348C-5C14-FA2E72B88511}"/>
              </a:ext>
            </a:extLst>
          </p:cNvPr>
          <p:cNvSpPr>
            <a:spLocks noGrp="1" noChangeArrowheads="1"/>
          </p:cNvSpPr>
          <p:nvPr>
            <p:ph type="title"/>
          </p:nvPr>
        </p:nvSpPr>
        <p:spPr bwMode="auto">
          <a:xfrm>
            <a:off x="457200" y="44450"/>
            <a:ext cx="6275388"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Titel des Tafelbildes</a:t>
            </a:r>
          </a:p>
        </p:txBody>
      </p:sp>
      <p:sp>
        <p:nvSpPr>
          <p:cNvPr id="1028" name="Rectangle 4">
            <a:extLst>
              <a:ext uri="{FF2B5EF4-FFF2-40B4-BE49-F238E27FC236}">
                <a16:creationId xmlns:a16="http://schemas.microsoft.com/office/drawing/2014/main" id="{219C1540-1D8F-0F4B-DDB4-5C0358D639DC}"/>
              </a:ext>
            </a:extLst>
          </p:cNvPr>
          <p:cNvSpPr>
            <a:spLocks noGrp="1" noChangeArrowheads="1"/>
          </p:cNvSpPr>
          <p:nvPr>
            <p:ph type="body" idx="1"/>
          </p:nvPr>
        </p:nvSpPr>
        <p:spPr bwMode="auto">
          <a:xfrm>
            <a:off x="457200" y="143827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75785" name="Rectangle 9">
            <a:extLst>
              <a:ext uri="{FF2B5EF4-FFF2-40B4-BE49-F238E27FC236}">
                <a16:creationId xmlns:a16="http://schemas.microsoft.com/office/drawing/2014/main" id="{7CFC5A43-2E18-43C6-FE51-A8AE8E3B89A8}"/>
              </a:ext>
            </a:extLst>
          </p:cNvPr>
          <p:cNvSpPr>
            <a:spLocks noChangeArrowheads="1"/>
          </p:cNvSpPr>
          <p:nvPr userDrawn="1"/>
        </p:nvSpPr>
        <p:spPr bwMode="auto">
          <a:xfrm>
            <a:off x="1187450" y="6640513"/>
            <a:ext cx="7488238" cy="214312"/>
          </a:xfrm>
          <a:prstGeom prst="rect">
            <a:avLst/>
          </a:prstGeom>
          <a:noFill/>
          <a:ln w="9525">
            <a:noFill/>
            <a:miter lim="800000"/>
            <a:headEnd/>
            <a:tailEnd/>
          </a:ln>
          <a:effectLst/>
        </p:spPr>
        <p:txBody>
          <a:bodyPr>
            <a:spAutoFit/>
          </a:bodyPr>
          <a:lstStyle>
            <a:lvl1pPr>
              <a:defRPr sz="4200">
                <a:solidFill>
                  <a:srgbClr val="000000"/>
                </a:solidFill>
                <a:latin typeface="Arial" charset="0"/>
              </a:defRPr>
            </a:lvl1pPr>
            <a:lvl2pPr marL="742950" indent="-285750">
              <a:defRPr sz="4200">
                <a:solidFill>
                  <a:srgbClr val="000000"/>
                </a:solidFill>
                <a:latin typeface="Arial" charset="0"/>
              </a:defRPr>
            </a:lvl2pPr>
            <a:lvl3pPr marL="1143000" indent="-228600">
              <a:defRPr sz="4200">
                <a:solidFill>
                  <a:srgbClr val="000000"/>
                </a:solidFill>
                <a:latin typeface="Arial" charset="0"/>
              </a:defRPr>
            </a:lvl3pPr>
            <a:lvl4pPr marL="1600200" indent="-228600">
              <a:defRPr sz="4200">
                <a:solidFill>
                  <a:srgbClr val="000000"/>
                </a:solidFill>
                <a:latin typeface="Arial" charset="0"/>
              </a:defRPr>
            </a:lvl4pPr>
            <a:lvl5pPr marL="2057400" indent="-228600">
              <a:defRPr sz="4200">
                <a:solidFill>
                  <a:srgbClr val="000000"/>
                </a:solidFill>
                <a:latin typeface="Arial" charset="0"/>
              </a:defRPr>
            </a:lvl5pPr>
            <a:lvl6pPr marL="2514600" indent="-228600" fontAlgn="base">
              <a:spcBef>
                <a:spcPct val="0"/>
              </a:spcBef>
              <a:spcAft>
                <a:spcPct val="0"/>
              </a:spcAft>
              <a:defRPr sz="4200">
                <a:solidFill>
                  <a:srgbClr val="000000"/>
                </a:solidFill>
                <a:latin typeface="Arial" charset="0"/>
              </a:defRPr>
            </a:lvl6pPr>
            <a:lvl7pPr marL="2971800" indent="-228600" fontAlgn="base">
              <a:spcBef>
                <a:spcPct val="0"/>
              </a:spcBef>
              <a:spcAft>
                <a:spcPct val="0"/>
              </a:spcAft>
              <a:defRPr sz="4200">
                <a:solidFill>
                  <a:srgbClr val="000000"/>
                </a:solidFill>
                <a:latin typeface="Arial" charset="0"/>
              </a:defRPr>
            </a:lvl7pPr>
            <a:lvl8pPr marL="3429000" indent="-228600" fontAlgn="base">
              <a:spcBef>
                <a:spcPct val="0"/>
              </a:spcBef>
              <a:spcAft>
                <a:spcPct val="0"/>
              </a:spcAft>
              <a:defRPr sz="4200">
                <a:solidFill>
                  <a:srgbClr val="000000"/>
                </a:solidFill>
                <a:latin typeface="Arial" charset="0"/>
              </a:defRPr>
            </a:lvl8pPr>
            <a:lvl9pPr marL="3886200" indent="-228600" fontAlgn="base">
              <a:spcBef>
                <a:spcPct val="0"/>
              </a:spcBef>
              <a:spcAft>
                <a:spcPct val="0"/>
              </a:spcAft>
              <a:defRPr sz="4200">
                <a:solidFill>
                  <a:srgbClr val="000000"/>
                </a:solidFill>
                <a:latin typeface="Arial" charset="0"/>
              </a:defRPr>
            </a:lvl9pPr>
          </a:lstStyle>
          <a:p>
            <a:pPr>
              <a:defRPr/>
            </a:pPr>
            <a:r>
              <a:rPr lang="de-DE" altLang="de-DE" sz="800"/>
              <a:t>© Österreichischer Bundesverlag Schulbuch GmbH &amp; Co KG | www.oebv.at </a:t>
            </a:r>
          </a:p>
        </p:txBody>
      </p:sp>
      <p:sp>
        <p:nvSpPr>
          <p:cNvPr id="1030" name="AutoShape 7">
            <a:hlinkClick r:id="" action="ppaction://hlinkshowjump?jump=lastslide" highlightClick="1"/>
            <a:extLst>
              <a:ext uri="{FF2B5EF4-FFF2-40B4-BE49-F238E27FC236}">
                <a16:creationId xmlns:a16="http://schemas.microsoft.com/office/drawing/2014/main" id="{BB6FEE41-CD2C-4398-D018-CAE6D1FCE1E2}"/>
              </a:ext>
            </a:extLst>
          </p:cNvPr>
          <p:cNvSpPr>
            <a:spLocks noChangeArrowheads="1"/>
          </p:cNvSpPr>
          <p:nvPr userDrawn="1"/>
        </p:nvSpPr>
        <p:spPr bwMode="auto">
          <a:xfrm>
            <a:off x="8388350" y="6237288"/>
            <a:ext cx="287338" cy="287337"/>
          </a:xfrm>
          <a:prstGeom prst="actionButtonInformation">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defRPr/>
            </a:pPr>
            <a:endParaRPr lang="de-AT" altLang="de-DE"/>
          </a:p>
        </p:txBody>
      </p:sp>
      <p:sp>
        <p:nvSpPr>
          <p:cNvPr id="1031" name="AutoShape 10">
            <a:hlinkClick r:id="" action="ppaction://hlinkshowjump?jump=firstslide" highlightClick="1"/>
            <a:extLst>
              <a:ext uri="{FF2B5EF4-FFF2-40B4-BE49-F238E27FC236}">
                <a16:creationId xmlns:a16="http://schemas.microsoft.com/office/drawing/2014/main" id="{009815A5-A496-01FE-ACE8-6F7073AD923E}"/>
              </a:ext>
            </a:extLst>
          </p:cNvPr>
          <p:cNvSpPr>
            <a:spLocks noChangeArrowheads="1"/>
          </p:cNvSpPr>
          <p:nvPr userDrawn="1"/>
        </p:nvSpPr>
        <p:spPr bwMode="auto">
          <a:xfrm>
            <a:off x="7956550" y="6237288"/>
            <a:ext cx="287338" cy="287337"/>
          </a:xfrm>
          <a:prstGeom prst="actionButtonBeginning">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defRPr/>
            </a:pPr>
            <a:endParaRPr lang="de-AT" altLang="de-DE"/>
          </a:p>
        </p:txBody>
      </p:sp>
      <p:sp>
        <p:nvSpPr>
          <p:cNvPr id="1032" name="Text Box 14">
            <a:extLst>
              <a:ext uri="{FF2B5EF4-FFF2-40B4-BE49-F238E27FC236}">
                <a16:creationId xmlns:a16="http://schemas.microsoft.com/office/drawing/2014/main" id="{83884E90-096C-9C23-AAB4-D716C96D208D}"/>
              </a:ext>
            </a:extLst>
          </p:cNvPr>
          <p:cNvSpPr txBox="1">
            <a:spLocks noChangeArrowheads="1"/>
          </p:cNvSpPr>
          <p:nvPr userDrawn="1"/>
        </p:nvSpPr>
        <p:spPr bwMode="auto">
          <a:xfrm>
            <a:off x="7235825" y="0"/>
            <a:ext cx="1584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50000"/>
              </a:spcBef>
              <a:defRPr/>
            </a:pPr>
            <a:r>
              <a:rPr lang="de-DE" altLang="de-DE" sz="2400">
                <a:solidFill>
                  <a:srgbClr val="FFFFFF"/>
                </a:solidFill>
              </a:rPr>
              <a:t>BioTOP 3</a:t>
            </a:r>
          </a:p>
        </p:txBody>
      </p:sp>
    </p:spTree>
  </p:cSld>
  <p:clrMap bg1="lt1" tx1="dk1" bg2="lt2" tx2="dk2" accent1="accent1" accent2="accent2" accent3="accent3" accent4="accent4" accent5="accent5" accent6="accent6" hlink="hlink" folHlink="folHlink"/>
  <p:sldLayoutIdLst>
    <p:sldLayoutId id="2147483749"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Lst>
  <p:txStyles>
    <p:titleStyle>
      <a:lvl1pPr algn="l" rtl="0" eaLnBrk="0" fontAlgn="base" hangingPunct="0">
        <a:spcBef>
          <a:spcPct val="0"/>
        </a:spcBef>
        <a:spcAft>
          <a:spcPct val="0"/>
        </a:spcAft>
        <a:defRPr sz="2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defRPr sz="3000">
          <a:solidFill>
            <a:srgbClr val="000000"/>
          </a:solidFill>
          <a:latin typeface="+mn-lt"/>
          <a:ea typeface="+mn-ea"/>
          <a:cs typeface="+mn-cs"/>
        </a:defRPr>
      </a:lvl1pPr>
      <a:lvl2pPr marL="742950" indent="-285750" algn="l" rtl="0" eaLnBrk="0" fontAlgn="base" hangingPunct="0">
        <a:spcBef>
          <a:spcPct val="20000"/>
        </a:spcBef>
        <a:spcAft>
          <a:spcPct val="0"/>
        </a:spcAft>
        <a:defRPr sz="2800">
          <a:solidFill>
            <a:srgbClr val="000000"/>
          </a:solidFill>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defRPr sz="2400">
          <a:solidFill>
            <a:srgbClr val="000000"/>
          </a:solidFill>
          <a:latin typeface="+mn-lt"/>
        </a:defRPr>
      </a:lvl3pPr>
      <a:lvl4pPr marL="1600200" indent="-228600" algn="l" rtl="0" eaLnBrk="0" fontAlgn="base" hangingPunct="0">
        <a:spcBef>
          <a:spcPct val="20000"/>
        </a:spcBef>
        <a:spcAft>
          <a:spcPct val="0"/>
        </a:spcAft>
        <a:defRPr sz="2000">
          <a:solidFill>
            <a:srgbClr val="000000"/>
          </a:solidFill>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mn-lt"/>
        </a:defRPr>
      </a:lvl5pPr>
      <a:lvl6pPr marL="2514600" indent="-228600" algn="l" rtl="0" fontAlgn="base">
        <a:spcBef>
          <a:spcPct val="20000"/>
        </a:spcBef>
        <a:spcAft>
          <a:spcPct val="0"/>
        </a:spcAft>
        <a:buClr>
          <a:schemeClr val="hlink"/>
        </a:buClr>
        <a:buFont typeface="Wingdings" pitchFamily="2" charset="2"/>
        <a:defRPr sz="2000">
          <a:solidFill>
            <a:srgbClr val="000000"/>
          </a:solidFill>
          <a:latin typeface="+mn-lt"/>
        </a:defRPr>
      </a:lvl6pPr>
      <a:lvl7pPr marL="2971800" indent="-228600" algn="l" rtl="0" fontAlgn="base">
        <a:spcBef>
          <a:spcPct val="20000"/>
        </a:spcBef>
        <a:spcAft>
          <a:spcPct val="0"/>
        </a:spcAft>
        <a:buClr>
          <a:schemeClr val="hlink"/>
        </a:buClr>
        <a:buFont typeface="Wingdings" pitchFamily="2" charset="2"/>
        <a:defRPr sz="2000">
          <a:solidFill>
            <a:srgbClr val="000000"/>
          </a:solidFill>
          <a:latin typeface="+mn-lt"/>
        </a:defRPr>
      </a:lvl7pPr>
      <a:lvl8pPr marL="3429000" indent="-228600" algn="l" rtl="0" fontAlgn="base">
        <a:spcBef>
          <a:spcPct val="20000"/>
        </a:spcBef>
        <a:spcAft>
          <a:spcPct val="0"/>
        </a:spcAft>
        <a:buClr>
          <a:schemeClr val="hlink"/>
        </a:buClr>
        <a:buFont typeface="Wingdings" pitchFamily="2" charset="2"/>
        <a:defRPr sz="2000">
          <a:solidFill>
            <a:srgbClr val="000000"/>
          </a:solidFill>
          <a:latin typeface="+mn-lt"/>
        </a:defRPr>
      </a:lvl8pPr>
      <a:lvl9pPr marL="3886200" indent="-228600" algn="l" rtl="0" fontAlgn="base">
        <a:spcBef>
          <a:spcPct val="20000"/>
        </a:spcBef>
        <a:spcAft>
          <a:spcPct val="0"/>
        </a:spcAft>
        <a:buClr>
          <a:schemeClr val="hlink"/>
        </a:buClr>
        <a:buFont typeface="Wingdings" pitchFamily="2" charset="2"/>
        <a:defRPr sz="2000">
          <a:solidFill>
            <a:srgbClr val="000000"/>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30351468-952F-31BF-C411-BC993C0AE699}"/>
              </a:ext>
            </a:extLst>
          </p:cNvPr>
          <p:cNvSpPr>
            <a:spLocks noGrp="1" noChangeArrowheads="1"/>
          </p:cNvSpPr>
          <p:nvPr>
            <p:ph type="title"/>
          </p:nvPr>
        </p:nvSpPr>
        <p:spPr bwMode="auto">
          <a:xfrm>
            <a:off x="457200" y="16192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Mögliche Ausprägung des Covers zur Buchreihe:</a:t>
            </a:r>
            <a:br>
              <a:rPr lang="de-DE" altLang="de-DE"/>
            </a:br>
            <a:r>
              <a:rPr lang="de-DE" altLang="de-DE"/>
              <a:t>Einblicke</a:t>
            </a:r>
          </a:p>
        </p:txBody>
      </p:sp>
    </p:spTree>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Lst>
  <p:txStyles>
    <p:titleStyle>
      <a:lvl1pPr algn="l" rtl="0" eaLnBrk="0" fontAlgn="base" hangingPunct="0">
        <a:spcBef>
          <a:spcPct val="0"/>
        </a:spcBef>
        <a:spcAft>
          <a:spcPct val="0"/>
        </a:spcAft>
        <a:defRPr sz="3000" b="1">
          <a:solidFill>
            <a:schemeClr val="tx1"/>
          </a:solidFill>
          <a:latin typeface="+mj-lt"/>
          <a:ea typeface="+mj-ea"/>
          <a:cs typeface="+mj-cs"/>
        </a:defRPr>
      </a:lvl1pPr>
      <a:lvl2pPr algn="l" rtl="0" eaLnBrk="0" fontAlgn="base" hangingPunct="0">
        <a:spcBef>
          <a:spcPct val="0"/>
        </a:spcBef>
        <a:spcAft>
          <a:spcPct val="0"/>
        </a:spcAft>
        <a:defRPr sz="3000" b="1">
          <a:solidFill>
            <a:schemeClr val="tx1"/>
          </a:solidFill>
          <a:latin typeface="PoloST11KLeicht" pitchFamily="2" charset="0"/>
        </a:defRPr>
      </a:lvl2pPr>
      <a:lvl3pPr algn="l" rtl="0" eaLnBrk="0" fontAlgn="base" hangingPunct="0">
        <a:spcBef>
          <a:spcPct val="0"/>
        </a:spcBef>
        <a:spcAft>
          <a:spcPct val="0"/>
        </a:spcAft>
        <a:defRPr sz="3000" b="1">
          <a:solidFill>
            <a:schemeClr val="tx1"/>
          </a:solidFill>
          <a:latin typeface="PoloST11KLeicht" pitchFamily="2" charset="0"/>
        </a:defRPr>
      </a:lvl3pPr>
      <a:lvl4pPr algn="l" rtl="0" eaLnBrk="0" fontAlgn="base" hangingPunct="0">
        <a:spcBef>
          <a:spcPct val="0"/>
        </a:spcBef>
        <a:spcAft>
          <a:spcPct val="0"/>
        </a:spcAft>
        <a:defRPr sz="3000" b="1">
          <a:solidFill>
            <a:schemeClr val="tx1"/>
          </a:solidFill>
          <a:latin typeface="PoloST11KLeicht" pitchFamily="2" charset="0"/>
        </a:defRPr>
      </a:lvl4pPr>
      <a:lvl5pPr algn="l" rtl="0" eaLnBrk="0" fontAlgn="base" hangingPunct="0">
        <a:spcBef>
          <a:spcPct val="0"/>
        </a:spcBef>
        <a:spcAft>
          <a:spcPct val="0"/>
        </a:spcAft>
        <a:defRPr sz="3000" b="1">
          <a:solidFill>
            <a:schemeClr val="tx1"/>
          </a:solidFill>
          <a:latin typeface="PoloST11KLeicht" pitchFamily="2" charset="0"/>
        </a:defRPr>
      </a:lvl5pPr>
      <a:lvl6pPr marL="457200" algn="l" rtl="0" fontAlgn="base">
        <a:spcBef>
          <a:spcPct val="0"/>
        </a:spcBef>
        <a:spcAft>
          <a:spcPct val="0"/>
        </a:spcAft>
        <a:defRPr sz="3000" b="1">
          <a:solidFill>
            <a:schemeClr val="tx1"/>
          </a:solidFill>
          <a:latin typeface="PoloST11KLeicht" pitchFamily="2" charset="0"/>
        </a:defRPr>
      </a:lvl6pPr>
      <a:lvl7pPr marL="914400" algn="l" rtl="0" fontAlgn="base">
        <a:spcBef>
          <a:spcPct val="0"/>
        </a:spcBef>
        <a:spcAft>
          <a:spcPct val="0"/>
        </a:spcAft>
        <a:defRPr sz="3000" b="1">
          <a:solidFill>
            <a:schemeClr val="tx1"/>
          </a:solidFill>
          <a:latin typeface="PoloST11KLeicht" pitchFamily="2" charset="0"/>
        </a:defRPr>
      </a:lvl7pPr>
      <a:lvl8pPr marL="1371600" algn="l" rtl="0" fontAlgn="base">
        <a:spcBef>
          <a:spcPct val="0"/>
        </a:spcBef>
        <a:spcAft>
          <a:spcPct val="0"/>
        </a:spcAft>
        <a:defRPr sz="3000" b="1">
          <a:solidFill>
            <a:schemeClr val="tx1"/>
          </a:solidFill>
          <a:latin typeface="PoloST11KLeicht" pitchFamily="2" charset="0"/>
        </a:defRPr>
      </a:lvl8pPr>
      <a:lvl9pPr marL="1828800" algn="l" rtl="0" fontAlgn="base">
        <a:spcBef>
          <a:spcPct val="0"/>
        </a:spcBef>
        <a:spcAft>
          <a:spcPct val="0"/>
        </a:spcAft>
        <a:defRPr sz="3000" b="1">
          <a:solidFill>
            <a:schemeClr val="tx1"/>
          </a:solidFill>
          <a:latin typeface="PoloST11KLeicht" pitchFamily="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slide" Target="slide4.xml"/><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a:extLst>
              <a:ext uri="{FF2B5EF4-FFF2-40B4-BE49-F238E27FC236}">
                <a16:creationId xmlns:a16="http://schemas.microsoft.com/office/drawing/2014/main" id="{75AA9237-500F-D35E-114E-48F1BD3CE316}"/>
              </a:ext>
            </a:extLst>
          </p:cNvPr>
          <p:cNvSpPr>
            <a:spLocks noGrp="1" noChangeArrowheads="1"/>
          </p:cNvSpPr>
          <p:nvPr>
            <p:ph type="ctrTitle"/>
          </p:nvPr>
        </p:nvSpPr>
        <p:spPr>
          <a:xfrm>
            <a:off x="468313" y="836613"/>
            <a:ext cx="7772400" cy="792162"/>
          </a:xfrm>
        </p:spPr>
        <p:txBody>
          <a:bodyPr/>
          <a:lstStyle/>
          <a:p>
            <a:pPr eaLnBrk="1" hangingPunct="1"/>
            <a:r>
              <a:rPr lang="de-DE" altLang="de-DE" sz="3400"/>
              <a:t>Die Entwicklung der Wirbeltierarten</a:t>
            </a:r>
          </a:p>
        </p:txBody>
      </p:sp>
      <p:sp>
        <p:nvSpPr>
          <p:cNvPr id="4099" name="Text Box 17">
            <a:extLst>
              <a:ext uri="{FF2B5EF4-FFF2-40B4-BE49-F238E27FC236}">
                <a16:creationId xmlns:a16="http://schemas.microsoft.com/office/drawing/2014/main" id="{3DB04F3C-02F8-A7CD-7E87-A03AC368B9EC}"/>
              </a:ext>
            </a:extLst>
          </p:cNvPr>
          <p:cNvSpPr txBox="1">
            <a:spLocks noChangeArrowheads="1"/>
          </p:cNvSpPr>
          <p:nvPr/>
        </p:nvSpPr>
        <p:spPr bwMode="auto">
          <a:xfrm>
            <a:off x="466725" y="2708275"/>
            <a:ext cx="52578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3" action="ppaction://hlinksldjump"/>
              </a:rPr>
              <a:t>schrittweiser Aufbau des Tafelbildes</a:t>
            </a:r>
            <a:endParaRPr lang="de-DE" altLang="de-DE" sz="200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4" action="ppaction://hlinksldjump"/>
              </a:rPr>
              <a:t>vollständige Ansicht</a:t>
            </a:r>
            <a:endParaRPr lang="de-DE" altLang="de-DE" sz="200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5" action="ppaction://hlinksldjump"/>
              </a:rPr>
              <a:t>zum Ausfüllen</a:t>
            </a:r>
            <a:endParaRPr lang="de-DE" altLang="de-DE" sz="2000">
              <a:solidFill>
                <a:schemeClr val="tx1"/>
              </a:solidFill>
              <a:latin typeface="Arial" panose="020B0604020202020204" pitchFamily="34"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EF64F20F-B773-DAD7-F34D-52EB309D11D1}"/>
              </a:ext>
            </a:extLst>
          </p:cNvPr>
          <p:cNvSpPr>
            <a:spLocks noGrp="1" noChangeArrowheads="1"/>
          </p:cNvSpPr>
          <p:nvPr>
            <p:ph type="title"/>
          </p:nvPr>
        </p:nvSpPr>
        <p:spPr/>
        <p:txBody>
          <a:bodyPr/>
          <a:lstStyle/>
          <a:p>
            <a:r>
              <a:rPr lang="de-DE" altLang="de-DE"/>
              <a:t>Die Entwicklung der Wirbeltierarten</a:t>
            </a:r>
          </a:p>
        </p:txBody>
      </p:sp>
      <p:grpSp>
        <p:nvGrpSpPr>
          <p:cNvPr id="5123" name="Group 65">
            <a:extLst>
              <a:ext uri="{FF2B5EF4-FFF2-40B4-BE49-F238E27FC236}">
                <a16:creationId xmlns:a16="http://schemas.microsoft.com/office/drawing/2014/main" id="{5D35245B-02AA-AFE3-68A4-5E6E67A64A7E}"/>
              </a:ext>
            </a:extLst>
          </p:cNvPr>
          <p:cNvGrpSpPr>
            <a:grpSpLocks/>
          </p:cNvGrpSpPr>
          <p:nvPr/>
        </p:nvGrpSpPr>
        <p:grpSpPr bwMode="auto">
          <a:xfrm>
            <a:off x="395288" y="4076700"/>
            <a:ext cx="2520950" cy="366713"/>
            <a:chOff x="68" y="2568"/>
            <a:chExt cx="1588" cy="231"/>
          </a:xfrm>
        </p:grpSpPr>
        <p:sp>
          <p:nvSpPr>
            <p:cNvPr id="5281" name="Rectangle 25">
              <a:extLst>
                <a:ext uri="{FF2B5EF4-FFF2-40B4-BE49-F238E27FC236}">
                  <a16:creationId xmlns:a16="http://schemas.microsoft.com/office/drawing/2014/main" id="{F553B884-7E03-32C5-2978-D88CD7D2412F}"/>
                </a:ext>
              </a:extLst>
            </p:cNvPr>
            <p:cNvSpPr>
              <a:spLocks noChangeArrowheads="1"/>
            </p:cNvSpPr>
            <p:nvPr/>
          </p:nvSpPr>
          <p:spPr bwMode="auto">
            <a:xfrm>
              <a:off x="385" y="2568"/>
              <a:ext cx="1271" cy="227"/>
            </a:xfrm>
            <a:prstGeom prst="rect">
              <a:avLst/>
            </a:prstGeom>
            <a:noFill/>
            <a:ln w="19050">
              <a:solidFill>
                <a:srgbClr val="3A139D"/>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282" name="Group 26">
              <a:extLst>
                <a:ext uri="{FF2B5EF4-FFF2-40B4-BE49-F238E27FC236}">
                  <a16:creationId xmlns:a16="http://schemas.microsoft.com/office/drawing/2014/main" id="{6D3F8732-15A1-4598-31A6-66DDE5AF2CCC}"/>
                </a:ext>
              </a:extLst>
            </p:cNvPr>
            <p:cNvGrpSpPr>
              <a:grpSpLocks/>
            </p:cNvGrpSpPr>
            <p:nvPr/>
          </p:nvGrpSpPr>
          <p:grpSpPr bwMode="auto">
            <a:xfrm>
              <a:off x="68" y="2568"/>
              <a:ext cx="227" cy="231"/>
              <a:chOff x="204" y="2704"/>
              <a:chExt cx="227" cy="231"/>
            </a:xfrm>
          </p:grpSpPr>
          <p:sp>
            <p:nvSpPr>
              <p:cNvPr id="5283" name="Oval 27">
                <a:extLst>
                  <a:ext uri="{FF2B5EF4-FFF2-40B4-BE49-F238E27FC236}">
                    <a16:creationId xmlns:a16="http://schemas.microsoft.com/office/drawing/2014/main" id="{3C24268D-A426-39D1-3312-0F53E3FE7208}"/>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284" name="Text Box 28">
                <a:extLst>
                  <a:ext uri="{FF2B5EF4-FFF2-40B4-BE49-F238E27FC236}">
                    <a16:creationId xmlns:a16="http://schemas.microsoft.com/office/drawing/2014/main" id="{A4B2F034-D9D5-2243-D6A3-CC4B731611FB}"/>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grpSp>
        <p:nvGrpSpPr>
          <p:cNvPr id="5124" name="Group 66">
            <a:extLst>
              <a:ext uri="{FF2B5EF4-FFF2-40B4-BE49-F238E27FC236}">
                <a16:creationId xmlns:a16="http://schemas.microsoft.com/office/drawing/2014/main" id="{236A8ABA-96DB-8409-B43F-F1153C4C1AD1}"/>
              </a:ext>
            </a:extLst>
          </p:cNvPr>
          <p:cNvGrpSpPr>
            <a:grpSpLocks/>
          </p:cNvGrpSpPr>
          <p:nvPr/>
        </p:nvGrpSpPr>
        <p:grpSpPr bwMode="auto">
          <a:xfrm>
            <a:off x="395288" y="4502150"/>
            <a:ext cx="2520950" cy="366713"/>
            <a:chOff x="204" y="2704"/>
            <a:chExt cx="1588" cy="231"/>
          </a:xfrm>
        </p:grpSpPr>
        <p:sp>
          <p:nvSpPr>
            <p:cNvPr id="5277" name="Rectangle 29">
              <a:extLst>
                <a:ext uri="{FF2B5EF4-FFF2-40B4-BE49-F238E27FC236}">
                  <a16:creationId xmlns:a16="http://schemas.microsoft.com/office/drawing/2014/main" id="{BA758C60-9156-4BBA-B304-9ED259C5DFD3}"/>
                </a:ext>
              </a:extLst>
            </p:cNvPr>
            <p:cNvSpPr>
              <a:spLocks noChangeArrowheads="1"/>
            </p:cNvSpPr>
            <p:nvPr/>
          </p:nvSpPr>
          <p:spPr bwMode="auto">
            <a:xfrm>
              <a:off x="521" y="2704"/>
              <a:ext cx="1271" cy="227"/>
            </a:xfrm>
            <a:prstGeom prst="rect">
              <a:avLst/>
            </a:prstGeom>
            <a:noFill/>
            <a:ln w="19050">
              <a:solidFill>
                <a:srgbClr val="89D8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278" name="Group 30">
              <a:extLst>
                <a:ext uri="{FF2B5EF4-FFF2-40B4-BE49-F238E27FC236}">
                  <a16:creationId xmlns:a16="http://schemas.microsoft.com/office/drawing/2014/main" id="{CDA0B8EE-3E49-4162-050B-B588FB1887F1}"/>
                </a:ext>
              </a:extLst>
            </p:cNvPr>
            <p:cNvGrpSpPr>
              <a:grpSpLocks/>
            </p:cNvGrpSpPr>
            <p:nvPr/>
          </p:nvGrpSpPr>
          <p:grpSpPr bwMode="auto">
            <a:xfrm>
              <a:off x="204" y="2704"/>
              <a:ext cx="227" cy="231"/>
              <a:chOff x="204" y="2704"/>
              <a:chExt cx="227" cy="231"/>
            </a:xfrm>
          </p:grpSpPr>
          <p:sp>
            <p:nvSpPr>
              <p:cNvPr id="5279" name="Oval 31">
                <a:extLst>
                  <a:ext uri="{FF2B5EF4-FFF2-40B4-BE49-F238E27FC236}">
                    <a16:creationId xmlns:a16="http://schemas.microsoft.com/office/drawing/2014/main" id="{ADB0897A-06F3-299B-27AB-741ECE1915FD}"/>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280" name="Text Box 32">
                <a:extLst>
                  <a:ext uri="{FF2B5EF4-FFF2-40B4-BE49-F238E27FC236}">
                    <a16:creationId xmlns:a16="http://schemas.microsoft.com/office/drawing/2014/main" id="{2BEBFF81-7C7E-367F-C79B-7D49BB3AFC67}"/>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grpSp>
        <p:nvGrpSpPr>
          <p:cNvPr id="5125" name="Group 67">
            <a:extLst>
              <a:ext uri="{FF2B5EF4-FFF2-40B4-BE49-F238E27FC236}">
                <a16:creationId xmlns:a16="http://schemas.microsoft.com/office/drawing/2014/main" id="{0AFF0998-B971-AA90-162B-E3BE1CDEC1FB}"/>
              </a:ext>
            </a:extLst>
          </p:cNvPr>
          <p:cNvGrpSpPr>
            <a:grpSpLocks/>
          </p:cNvGrpSpPr>
          <p:nvPr/>
        </p:nvGrpSpPr>
        <p:grpSpPr bwMode="auto">
          <a:xfrm>
            <a:off x="395288" y="4933950"/>
            <a:ext cx="2520950" cy="366713"/>
            <a:chOff x="340" y="2840"/>
            <a:chExt cx="1588" cy="231"/>
          </a:xfrm>
        </p:grpSpPr>
        <p:sp>
          <p:nvSpPr>
            <p:cNvPr id="5273" name="Rectangle 33">
              <a:extLst>
                <a:ext uri="{FF2B5EF4-FFF2-40B4-BE49-F238E27FC236}">
                  <a16:creationId xmlns:a16="http://schemas.microsoft.com/office/drawing/2014/main" id="{E6F403E1-E9A8-82C1-B498-7EBE4E274FA7}"/>
                </a:ext>
              </a:extLst>
            </p:cNvPr>
            <p:cNvSpPr>
              <a:spLocks noChangeArrowheads="1"/>
            </p:cNvSpPr>
            <p:nvPr/>
          </p:nvSpPr>
          <p:spPr bwMode="auto">
            <a:xfrm>
              <a:off x="657" y="2840"/>
              <a:ext cx="1271" cy="227"/>
            </a:xfrm>
            <a:prstGeom prst="rect">
              <a:avLst/>
            </a:prstGeom>
            <a:noFill/>
            <a:ln w="19050">
              <a:solidFill>
                <a:srgbClr val="89D8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274" name="Group 34">
              <a:extLst>
                <a:ext uri="{FF2B5EF4-FFF2-40B4-BE49-F238E27FC236}">
                  <a16:creationId xmlns:a16="http://schemas.microsoft.com/office/drawing/2014/main" id="{E40C3625-4516-BA05-A76F-F3ACAAA0B874}"/>
                </a:ext>
              </a:extLst>
            </p:cNvPr>
            <p:cNvGrpSpPr>
              <a:grpSpLocks/>
            </p:cNvGrpSpPr>
            <p:nvPr/>
          </p:nvGrpSpPr>
          <p:grpSpPr bwMode="auto">
            <a:xfrm>
              <a:off x="340" y="2840"/>
              <a:ext cx="227" cy="231"/>
              <a:chOff x="204" y="2704"/>
              <a:chExt cx="227" cy="231"/>
            </a:xfrm>
          </p:grpSpPr>
          <p:sp>
            <p:nvSpPr>
              <p:cNvPr id="5275" name="Oval 35">
                <a:extLst>
                  <a:ext uri="{FF2B5EF4-FFF2-40B4-BE49-F238E27FC236}">
                    <a16:creationId xmlns:a16="http://schemas.microsoft.com/office/drawing/2014/main" id="{65ABE350-4B9B-4C1E-5AAB-247843D41632}"/>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276" name="Text Box 36">
                <a:extLst>
                  <a:ext uri="{FF2B5EF4-FFF2-40B4-BE49-F238E27FC236}">
                    <a16:creationId xmlns:a16="http://schemas.microsoft.com/office/drawing/2014/main" id="{8EB668F0-32AA-531D-1B19-E54A6870BF48}"/>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grpSp>
      <p:grpSp>
        <p:nvGrpSpPr>
          <p:cNvPr id="5126" name="Group 68">
            <a:extLst>
              <a:ext uri="{FF2B5EF4-FFF2-40B4-BE49-F238E27FC236}">
                <a16:creationId xmlns:a16="http://schemas.microsoft.com/office/drawing/2014/main" id="{A26ECA5B-FB11-D545-D93C-ADF6DD7BCF7E}"/>
              </a:ext>
            </a:extLst>
          </p:cNvPr>
          <p:cNvGrpSpPr>
            <a:grpSpLocks/>
          </p:cNvGrpSpPr>
          <p:nvPr/>
        </p:nvGrpSpPr>
        <p:grpSpPr bwMode="auto">
          <a:xfrm>
            <a:off x="395288" y="5367338"/>
            <a:ext cx="2520950" cy="366712"/>
            <a:chOff x="476" y="2976"/>
            <a:chExt cx="1588" cy="231"/>
          </a:xfrm>
        </p:grpSpPr>
        <p:sp>
          <p:nvSpPr>
            <p:cNvPr id="5269" name="Rectangle 37">
              <a:extLst>
                <a:ext uri="{FF2B5EF4-FFF2-40B4-BE49-F238E27FC236}">
                  <a16:creationId xmlns:a16="http://schemas.microsoft.com/office/drawing/2014/main" id="{16655466-9B84-3EE7-C90B-9E29AC7AB699}"/>
                </a:ext>
              </a:extLst>
            </p:cNvPr>
            <p:cNvSpPr>
              <a:spLocks noChangeArrowheads="1"/>
            </p:cNvSpPr>
            <p:nvPr/>
          </p:nvSpPr>
          <p:spPr bwMode="auto">
            <a:xfrm>
              <a:off x="793" y="2976"/>
              <a:ext cx="1271" cy="227"/>
            </a:xfrm>
            <a:prstGeom prst="rect">
              <a:avLst/>
            </a:prstGeom>
            <a:noFill/>
            <a:ln w="19050">
              <a:solidFill>
                <a:srgbClr val="3A139D"/>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270" name="Group 38">
              <a:extLst>
                <a:ext uri="{FF2B5EF4-FFF2-40B4-BE49-F238E27FC236}">
                  <a16:creationId xmlns:a16="http://schemas.microsoft.com/office/drawing/2014/main" id="{8A872B22-1A34-ED07-C427-380C1BF28C9B}"/>
                </a:ext>
              </a:extLst>
            </p:cNvPr>
            <p:cNvGrpSpPr>
              <a:grpSpLocks/>
            </p:cNvGrpSpPr>
            <p:nvPr/>
          </p:nvGrpSpPr>
          <p:grpSpPr bwMode="auto">
            <a:xfrm>
              <a:off x="476" y="2976"/>
              <a:ext cx="227" cy="231"/>
              <a:chOff x="204" y="2704"/>
              <a:chExt cx="227" cy="231"/>
            </a:xfrm>
          </p:grpSpPr>
          <p:sp>
            <p:nvSpPr>
              <p:cNvPr id="5271" name="Oval 39">
                <a:extLst>
                  <a:ext uri="{FF2B5EF4-FFF2-40B4-BE49-F238E27FC236}">
                    <a16:creationId xmlns:a16="http://schemas.microsoft.com/office/drawing/2014/main" id="{9D13D0BA-8D91-58FE-6DA4-5516D76A9D9D}"/>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272" name="Text Box 40">
                <a:extLst>
                  <a:ext uri="{FF2B5EF4-FFF2-40B4-BE49-F238E27FC236}">
                    <a16:creationId xmlns:a16="http://schemas.microsoft.com/office/drawing/2014/main" id="{7CBE447E-7566-5F42-0794-F0F08109418C}"/>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grpSp>
      </p:grpSp>
      <p:grpSp>
        <p:nvGrpSpPr>
          <p:cNvPr id="5127" name="Group 69">
            <a:extLst>
              <a:ext uri="{FF2B5EF4-FFF2-40B4-BE49-F238E27FC236}">
                <a16:creationId xmlns:a16="http://schemas.microsoft.com/office/drawing/2014/main" id="{C6A2F500-35FA-2E1F-5C83-2C4420D4E01F}"/>
              </a:ext>
            </a:extLst>
          </p:cNvPr>
          <p:cNvGrpSpPr>
            <a:grpSpLocks/>
          </p:cNvGrpSpPr>
          <p:nvPr/>
        </p:nvGrpSpPr>
        <p:grpSpPr bwMode="auto">
          <a:xfrm>
            <a:off x="395288" y="5799138"/>
            <a:ext cx="2520950" cy="366712"/>
            <a:chOff x="612" y="3112"/>
            <a:chExt cx="1588" cy="231"/>
          </a:xfrm>
        </p:grpSpPr>
        <p:sp>
          <p:nvSpPr>
            <p:cNvPr id="5265" name="Rectangle 41">
              <a:extLst>
                <a:ext uri="{FF2B5EF4-FFF2-40B4-BE49-F238E27FC236}">
                  <a16:creationId xmlns:a16="http://schemas.microsoft.com/office/drawing/2014/main" id="{5615FD66-5A95-E3F1-EB12-67EB606F3527}"/>
                </a:ext>
              </a:extLst>
            </p:cNvPr>
            <p:cNvSpPr>
              <a:spLocks noChangeArrowheads="1"/>
            </p:cNvSpPr>
            <p:nvPr/>
          </p:nvSpPr>
          <p:spPr bwMode="auto">
            <a:xfrm>
              <a:off x="929" y="3112"/>
              <a:ext cx="1271" cy="227"/>
            </a:xfrm>
            <a:prstGeom prst="rect">
              <a:avLst/>
            </a:prstGeom>
            <a:noFill/>
            <a:ln w="19050">
              <a:solidFill>
                <a:srgbClr val="3A139D"/>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266" name="Group 42">
              <a:extLst>
                <a:ext uri="{FF2B5EF4-FFF2-40B4-BE49-F238E27FC236}">
                  <a16:creationId xmlns:a16="http://schemas.microsoft.com/office/drawing/2014/main" id="{CA8E37C6-2596-2ADA-3AE8-9E2FA91D9B27}"/>
                </a:ext>
              </a:extLst>
            </p:cNvPr>
            <p:cNvGrpSpPr>
              <a:grpSpLocks/>
            </p:cNvGrpSpPr>
            <p:nvPr/>
          </p:nvGrpSpPr>
          <p:grpSpPr bwMode="auto">
            <a:xfrm>
              <a:off x="612" y="3112"/>
              <a:ext cx="227" cy="231"/>
              <a:chOff x="204" y="2704"/>
              <a:chExt cx="227" cy="231"/>
            </a:xfrm>
          </p:grpSpPr>
          <p:sp>
            <p:nvSpPr>
              <p:cNvPr id="5267" name="Oval 43">
                <a:extLst>
                  <a:ext uri="{FF2B5EF4-FFF2-40B4-BE49-F238E27FC236}">
                    <a16:creationId xmlns:a16="http://schemas.microsoft.com/office/drawing/2014/main" id="{FBD2A9D9-B6F4-E813-3ED2-5F8A687BDDB2}"/>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268" name="Text Box 44">
                <a:extLst>
                  <a:ext uri="{FF2B5EF4-FFF2-40B4-BE49-F238E27FC236}">
                    <a16:creationId xmlns:a16="http://schemas.microsoft.com/office/drawing/2014/main" id="{60A1C7A1-3EF2-A933-ECF0-C2CCF0E10A8A}"/>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grpSp>
      </p:grpSp>
      <p:grpSp>
        <p:nvGrpSpPr>
          <p:cNvPr id="5128" name="Group 70">
            <a:extLst>
              <a:ext uri="{FF2B5EF4-FFF2-40B4-BE49-F238E27FC236}">
                <a16:creationId xmlns:a16="http://schemas.microsoft.com/office/drawing/2014/main" id="{0DA48302-A3BC-0409-3CEE-1E81693DF3B1}"/>
              </a:ext>
            </a:extLst>
          </p:cNvPr>
          <p:cNvGrpSpPr>
            <a:grpSpLocks/>
          </p:cNvGrpSpPr>
          <p:nvPr/>
        </p:nvGrpSpPr>
        <p:grpSpPr bwMode="auto">
          <a:xfrm>
            <a:off x="395288" y="6230938"/>
            <a:ext cx="2520950" cy="366712"/>
            <a:chOff x="748" y="3248"/>
            <a:chExt cx="1588" cy="231"/>
          </a:xfrm>
        </p:grpSpPr>
        <p:sp>
          <p:nvSpPr>
            <p:cNvPr id="5261" name="Rectangle 45">
              <a:extLst>
                <a:ext uri="{FF2B5EF4-FFF2-40B4-BE49-F238E27FC236}">
                  <a16:creationId xmlns:a16="http://schemas.microsoft.com/office/drawing/2014/main" id="{BE1412E5-8967-83A4-58EE-3548B9D4A796}"/>
                </a:ext>
              </a:extLst>
            </p:cNvPr>
            <p:cNvSpPr>
              <a:spLocks noChangeArrowheads="1"/>
            </p:cNvSpPr>
            <p:nvPr/>
          </p:nvSpPr>
          <p:spPr bwMode="auto">
            <a:xfrm>
              <a:off x="1065" y="3248"/>
              <a:ext cx="1271" cy="227"/>
            </a:xfrm>
            <a:prstGeom prst="rect">
              <a:avLst/>
            </a:prstGeom>
            <a:noFill/>
            <a:ln w="19050">
              <a:solidFill>
                <a:srgbClr val="89D8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262" name="Group 46">
              <a:extLst>
                <a:ext uri="{FF2B5EF4-FFF2-40B4-BE49-F238E27FC236}">
                  <a16:creationId xmlns:a16="http://schemas.microsoft.com/office/drawing/2014/main" id="{4F897465-02FA-BF38-D6D9-0C799A76E943}"/>
                </a:ext>
              </a:extLst>
            </p:cNvPr>
            <p:cNvGrpSpPr>
              <a:grpSpLocks/>
            </p:cNvGrpSpPr>
            <p:nvPr/>
          </p:nvGrpSpPr>
          <p:grpSpPr bwMode="auto">
            <a:xfrm>
              <a:off x="748" y="3248"/>
              <a:ext cx="227" cy="231"/>
              <a:chOff x="204" y="2704"/>
              <a:chExt cx="227" cy="231"/>
            </a:xfrm>
          </p:grpSpPr>
          <p:sp>
            <p:nvSpPr>
              <p:cNvPr id="5263" name="Oval 47">
                <a:extLst>
                  <a:ext uri="{FF2B5EF4-FFF2-40B4-BE49-F238E27FC236}">
                    <a16:creationId xmlns:a16="http://schemas.microsoft.com/office/drawing/2014/main" id="{CDC6065B-3D68-078B-EB13-270ED3032454}"/>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264" name="Text Box 48">
                <a:extLst>
                  <a:ext uri="{FF2B5EF4-FFF2-40B4-BE49-F238E27FC236}">
                    <a16:creationId xmlns:a16="http://schemas.microsoft.com/office/drawing/2014/main" id="{1869E156-7F0E-C31B-53F2-1BF6964FA69F}"/>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grpSp>
      </p:grpSp>
      <p:grpSp>
        <p:nvGrpSpPr>
          <p:cNvPr id="5129" name="Group 71">
            <a:extLst>
              <a:ext uri="{FF2B5EF4-FFF2-40B4-BE49-F238E27FC236}">
                <a16:creationId xmlns:a16="http://schemas.microsoft.com/office/drawing/2014/main" id="{6F32E76C-4750-665E-8D70-776ED8D33082}"/>
              </a:ext>
            </a:extLst>
          </p:cNvPr>
          <p:cNvGrpSpPr>
            <a:grpSpLocks/>
          </p:cNvGrpSpPr>
          <p:nvPr/>
        </p:nvGrpSpPr>
        <p:grpSpPr bwMode="auto">
          <a:xfrm>
            <a:off x="3275013" y="4076700"/>
            <a:ext cx="2520950" cy="366713"/>
            <a:chOff x="884" y="3384"/>
            <a:chExt cx="1588" cy="231"/>
          </a:xfrm>
        </p:grpSpPr>
        <p:sp>
          <p:nvSpPr>
            <p:cNvPr id="5257" name="Rectangle 49">
              <a:extLst>
                <a:ext uri="{FF2B5EF4-FFF2-40B4-BE49-F238E27FC236}">
                  <a16:creationId xmlns:a16="http://schemas.microsoft.com/office/drawing/2014/main" id="{2ED18D41-0328-C9AE-F6F6-95CCA62EBF86}"/>
                </a:ext>
              </a:extLst>
            </p:cNvPr>
            <p:cNvSpPr>
              <a:spLocks noChangeArrowheads="1"/>
            </p:cNvSpPr>
            <p:nvPr/>
          </p:nvSpPr>
          <p:spPr bwMode="auto">
            <a:xfrm>
              <a:off x="1201" y="3384"/>
              <a:ext cx="1271" cy="227"/>
            </a:xfrm>
            <a:prstGeom prst="rect">
              <a:avLst/>
            </a:prstGeom>
            <a:noFill/>
            <a:ln w="19050">
              <a:solidFill>
                <a:srgbClr val="89D8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258" name="Group 50">
              <a:extLst>
                <a:ext uri="{FF2B5EF4-FFF2-40B4-BE49-F238E27FC236}">
                  <a16:creationId xmlns:a16="http://schemas.microsoft.com/office/drawing/2014/main" id="{8C5B4CA3-63DD-01FA-EDC1-C9E79FCEB2AC}"/>
                </a:ext>
              </a:extLst>
            </p:cNvPr>
            <p:cNvGrpSpPr>
              <a:grpSpLocks/>
            </p:cNvGrpSpPr>
            <p:nvPr/>
          </p:nvGrpSpPr>
          <p:grpSpPr bwMode="auto">
            <a:xfrm>
              <a:off x="884" y="3384"/>
              <a:ext cx="227" cy="231"/>
              <a:chOff x="204" y="2704"/>
              <a:chExt cx="227" cy="231"/>
            </a:xfrm>
          </p:grpSpPr>
          <p:sp>
            <p:nvSpPr>
              <p:cNvPr id="5259" name="Oval 51">
                <a:extLst>
                  <a:ext uri="{FF2B5EF4-FFF2-40B4-BE49-F238E27FC236}">
                    <a16:creationId xmlns:a16="http://schemas.microsoft.com/office/drawing/2014/main" id="{3DBD154D-F42B-BA21-A38E-F5725786F583}"/>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260" name="Text Box 52">
                <a:extLst>
                  <a:ext uri="{FF2B5EF4-FFF2-40B4-BE49-F238E27FC236}">
                    <a16:creationId xmlns:a16="http://schemas.microsoft.com/office/drawing/2014/main" id="{3BE85CBD-2E49-366C-1A0D-8BC83B890719}"/>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grpSp>
      </p:grpSp>
      <p:grpSp>
        <p:nvGrpSpPr>
          <p:cNvPr id="5130" name="Group 72">
            <a:extLst>
              <a:ext uri="{FF2B5EF4-FFF2-40B4-BE49-F238E27FC236}">
                <a16:creationId xmlns:a16="http://schemas.microsoft.com/office/drawing/2014/main" id="{0626100B-2245-B87E-4897-1460501E3EC7}"/>
              </a:ext>
            </a:extLst>
          </p:cNvPr>
          <p:cNvGrpSpPr>
            <a:grpSpLocks/>
          </p:cNvGrpSpPr>
          <p:nvPr/>
        </p:nvGrpSpPr>
        <p:grpSpPr bwMode="auto">
          <a:xfrm>
            <a:off x="3275013" y="4508500"/>
            <a:ext cx="2520950" cy="366713"/>
            <a:chOff x="1020" y="3520"/>
            <a:chExt cx="1588" cy="231"/>
          </a:xfrm>
        </p:grpSpPr>
        <p:sp>
          <p:nvSpPr>
            <p:cNvPr id="5253" name="Rectangle 53">
              <a:extLst>
                <a:ext uri="{FF2B5EF4-FFF2-40B4-BE49-F238E27FC236}">
                  <a16:creationId xmlns:a16="http://schemas.microsoft.com/office/drawing/2014/main" id="{BBB0BC35-CFD4-8339-A79E-CE04728FE0B2}"/>
                </a:ext>
              </a:extLst>
            </p:cNvPr>
            <p:cNvSpPr>
              <a:spLocks noChangeArrowheads="1"/>
            </p:cNvSpPr>
            <p:nvPr/>
          </p:nvSpPr>
          <p:spPr bwMode="auto">
            <a:xfrm>
              <a:off x="1337" y="3520"/>
              <a:ext cx="1271" cy="227"/>
            </a:xfrm>
            <a:prstGeom prst="rect">
              <a:avLst/>
            </a:prstGeom>
            <a:noFill/>
            <a:ln w="19050">
              <a:solidFill>
                <a:srgbClr val="3A139D"/>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254" name="Group 54">
              <a:extLst>
                <a:ext uri="{FF2B5EF4-FFF2-40B4-BE49-F238E27FC236}">
                  <a16:creationId xmlns:a16="http://schemas.microsoft.com/office/drawing/2014/main" id="{81303540-F616-2412-B323-1F0FCFBDB924}"/>
                </a:ext>
              </a:extLst>
            </p:cNvPr>
            <p:cNvGrpSpPr>
              <a:grpSpLocks/>
            </p:cNvGrpSpPr>
            <p:nvPr/>
          </p:nvGrpSpPr>
          <p:grpSpPr bwMode="auto">
            <a:xfrm>
              <a:off x="1020" y="3520"/>
              <a:ext cx="227" cy="231"/>
              <a:chOff x="204" y="2704"/>
              <a:chExt cx="227" cy="231"/>
            </a:xfrm>
          </p:grpSpPr>
          <p:sp>
            <p:nvSpPr>
              <p:cNvPr id="5255" name="Oval 55">
                <a:extLst>
                  <a:ext uri="{FF2B5EF4-FFF2-40B4-BE49-F238E27FC236}">
                    <a16:creationId xmlns:a16="http://schemas.microsoft.com/office/drawing/2014/main" id="{E49DE22A-4426-59C9-EAC3-644486948B75}"/>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256" name="Text Box 56">
                <a:extLst>
                  <a:ext uri="{FF2B5EF4-FFF2-40B4-BE49-F238E27FC236}">
                    <a16:creationId xmlns:a16="http://schemas.microsoft.com/office/drawing/2014/main" id="{13280C1A-EE71-E551-EBF2-EA4491EF0959}"/>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8</a:t>
                </a:r>
              </a:p>
            </p:txBody>
          </p:sp>
        </p:grpSp>
      </p:grpSp>
      <p:grpSp>
        <p:nvGrpSpPr>
          <p:cNvPr id="5131" name="Group 73">
            <a:extLst>
              <a:ext uri="{FF2B5EF4-FFF2-40B4-BE49-F238E27FC236}">
                <a16:creationId xmlns:a16="http://schemas.microsoft.com/office/drawing/2014/main" id="{B2ABCFB3-24A2-B873-D614-1E0C7BC5EEDA}"/>
              </a:ext>
            </a:extLst>
          </p:cNvPr>
          <p:cNvGrpSpPr>
            <a:grpSpLocks/>
          </p:cNvGrpSpPr>
          <p:nvPr/>
        </p:nvGrpSpPr>
        <p:grpSpPr bwMode="auto">
          <a:xfrm>
            <a:off x="3275013" y="4941888"/>
            <a:ext cx="2520950" cy="366712"/>
            <a:chOff x="1156" y="3656"/>
            <a:chExt cx="1588" cy="231"/>
          </a:xfrm>
        </p:grpSpPr>
        <p:sp>
          <p:nvSpPr>
            <p:cNvPr id="5249" name="Rectangle 57">
              <a:extLst>
                <a:ext uri="{FF2B5EF4-FFF2-40B4-BE49-F238E27FC236}">
                  <a16:creationId xmlns:a16="http://schemas.microsoft.com/office/drawing/2014/main" id="{1F865FC4-8DF0-FD4A-CDEC-DE5A212245E9}"/>
                </a:ext>
              </a:extLst>
            </p:cNvPr>
            <p:cNvSpPr>
              <a:spLocks noChangeArrowheads="1"/>
            </p:cNvSpPr>
            <p:nvPr/>
          </p:nvSpPr>
          <p:spPr bwMode="auto">
            <a:xfrm>
              <a:off x="1473" y="3656"/>
              <a:ext cx="1271" cy="227"/>
            </a:xfrm>
            <a:prstGeom prst="rect">
              <a:avLst/>
            </a:prstGeom>
            <a:noFill/>
            <a:ln w="19050">
              <a:solidFill>
                <a:srgbClr val="89D8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250" name="Group 58">
              <a:extLst>
                <a:ext uri="{FF2B5EF4-FFF2-40B4-BE49-F238E27FC236}">
                  <a16:creationId xmlns:a16="http://schemas.microsoft.com/office/drawing/2014/main" id="{F592ADFE-CDAF-C445-67D7-3B6B15F6F336}"/>
                </a:ext>
              </a:extLst>
            </p:cNvPr>
            <p:cNvGrpSpPr>
              <a:grpSpLocks/>
            </p:cNvGrpSpPr>
            <p:nvPr/>
          </p:nvGrpSpPr>
          <p:grpSpPr bwMode="auto">
            <a:xfrm>
              <a:off x="1156" y="3656"/>
              <a:ext cx="227" cy="231"/>
              <a:chOff x="204" y="2704"/>
              <a:chExt cx="227" cy="231"/>
            </a:xfrm>
          </p:grpSpPr>
          <p:sp>
            <p:nvSpPr>
              <p:cNvPr id="5251" name="Oval 59">
                <a:extLst>
                  <a:ext uri="{FF2B5EF4-FFF2-40B4-BE49-F238E27FC236}">
                    <a16:creationId xmlns:a16="http://schemas.microsoft.com/office/drawing/2014/main" id="{D2EE37F9-4AB2-AEB8-2044-57402B4C7F9F}"/>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252" name="Text Box 60">
                <a:extLst>
                  <a:ext uri="{FF2B5EF4-FFF2-40B4-BE49-F238E27FC236}">
                    <a16:creationId xmlns:a16="http://schemas.microsoft.com/office/drawing/2014/main" id="{D333285B-E548-EA1F-F71B-C91FA3EAD268}"/>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9</a:t>
                </a:r>
              </a:p>
            </p:txBody>
          </p:sp>
        </p:grpSp>
      </p:grpSp>
      <p:grpSp>
        <p:nvGrpSpPr>
          <p:cNvPr id="5132" name="Group 112">
            <a:extLst>
              <a:ext uri="{FF2B5EF4-FFF2-40B4-BE49-F238E27FC236}">
                <a16:creationId xmlns:a16="http://schemas.microsoft.com/office/drawing/2014/main" id="{74DE980D-953F-B890-3A28-42F7EC2EFDF7}"/>
              </a:ext>
            </a:extLst>
          </p:cNvPr>
          <p:cNvGrpSpPr>
            <a:grpSpLocks/>
          </p:cNvGrpSpPr>
          <p:nvPr/>
        </p:nvGrpSpPr>
        <p:grpSpPr bwMode="auto">
          <a:xfrm>
            <a:off x="3203575" y="5367338"/>
            <a:ext cx="2592388" cy="366712"/>
            <a:chOff x="2018" y="3381"/>
            <a:chExt cx="1633" cy="231"/>
          </a:xfrm>
        </p:grpSpPr>
        <p:sp>
          <p:nvSpPr>
            <p:cNvPr id="5245" name="Rectangle 61">
              <a:extLst>
                <a:ext uri="{FF2B5EF4-FFF2-40B4-BE49-F238E27FC236}">
                  <a16:creationId xmlns:a16="http://schemas.microsoft.com/office/drawing/2014/main" id="{05D1335E-7EDC-86B0-F534-0CEB00EB9F6C}"/>
                </a:ext>
              </a:extLst>
            </p:cNvPr>
            <p:cNvSpPr>
              <a:spLocks noChangeArrowheads="1"/>
            </p:cNvSpPr>
            <p:nvPr/>
          </p:nvSpPr>
          <p:spPr bwMode="auto">
            <a:xfrm>
              <a:off x="2380" y="3385"/>
              <a:ext cx="1271" cy="227"/>
            </a:xfrm>
            <a:prstGeom prst="rect">
              <a:avLst/>
            </a:prstGeom>
            <a:noFill/>
            <a:ln w="19050">
              <a:solidFill>
                <a:srgbClr val="89D8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246" name="Group 111">
              <a:extLst>
                <a:ext uri="{FF2B5EF4-FFF2-40B4-BE49-F238E27FC236}">
                  <a16:creationId xmlns:a16="http://schemas.microsoft.com/office/drawing/2014/main" id="{4E5B2C57-2CB4-69F0-0335-361E3CB58FDA}"/>
                </a:ext>
              </a:extLst>
            </p:cNvPr>
            <p:cNvGrpSpPr>
              <a:grpSpLocks/>
            </p:cNvGrpSpPr>
            <p:nvPr/>
          </p:nvGrpSpPr>
          <p:grpSpPr bwMode="auto">
            <a:xfrm>
              <a:off x="2018" y="3381"/>
              <a:ext cx="363" cy="231"/>
              <a:chOff x="2018" y="3381"/>
              <a:chExt cx="363" cy="231"/>
            </a:xfrm>
          </p:grpSpPr>
          <p:sp>
            <p:nvSpPr>
              <p:cNvPr id="5247" name="Text Box 64">
                <a:extLst>
                  <a:ext uri="{FF2B5EF4-FFF2-40B4-BE49-F238E27FC236}">
                    <a16:creationId xmlns:a16="http://schemas.microsoft.com/office/drawing/2014/main" id="{C27A6E9B-EE75-AC0A-201C-2E50BFBA5049}"/>
                  </a:ext>
                </a:extLst>
              </p:cNvPr>
              <p:cNvSpPr txBox="1">
                <a:spLocks noChangeArrowheads="1"/>
              </p:cNvSpPr>
              <p:nvPr/>
            </p:nvSpPr>
            <p:spPr bwMode="auto">
              <a:xfrm>
                <a:off x="2018" y="3381"/>
                <a:ext cx="363"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10</a:t>
                </a:r>
              </a:p>
            </p:txBody>
          </p:sp>
          <p:sp>
            <p:nvSpPr>
              <p:cNvPr id="5248" name="Oval 110">
                <a:extLst>
                  <a:ext uri="{FF2B5EF4-FFF2-40B4-BE49-F238E27FC236}">
                    <a16:creationId xmlns:a16="http://schemas.microsoft.com/office/drawing/2014/main" id="{832D4228-9818-8F16-7418-61334CAA8DD8}"/>
                  </a:ext>
                </a:extLst>
              </p:cNvPr>
              <p:cNvSpPr>
                <a:spLocks noChangeArrowheads="1"/>
              </p:cNvSpPr>
              <p:nvPr/>
            </p:nvSpPr>
            <p:spPr bwMode="auto">
              <a:xfrm>
                <a:off x="2063" y="338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grpSp>
        <p:nvGrpSpPr>
          <p:cNvPr id="5133" name="Group 115">
            <a:extLst>
              <a:ext uri="{FF2B5EF4-FFF2-40B4-BE49-F238E27FC236}">
                <a16:creationId xmlns:a16="http://schemas.microsoft.com/office/drawing/2014/main" id="{1D9444E3-9417-257E-7C27-75F33EBC7081}"/>
              </a:ext>
            </a:extLst>
          </p:cNvPr>
          <p:cNvGrpSpPr>
            <a:grpSpLocks/>
          </p:cNvGrpSpPr>
          <p:nvPr/>
        </p:nvGrpSpPr>
        <p:grpSpPr bwMode="auto">
          <a:xfrm>
            <a:off x="3203575" y="5799138"/>
            <a:ext cx="2592388" cy="366712"/>
            <a:chOff x="2018" y="3653"/>
            <a:chExt cx="1633" cy="231"/>
          </a:xfrm>
        </p:grpSpPr>
        <p:sp>
          <p:nvSpPr>
            <p:cNvPr id="5241" name="Rectangle 76">
              <a:extLst>
                <a:ext uri="{FF2B5EF4-FFF2-40B4-BE49-F238E27FC236}">
                  <a16:creationId xmlns:a16="http://schemas.microsoft.com/office/drawing/2014/main" id="{AB6E25A5-10D3-265E-A595-0956356983E1}"/>
                </a:ext>
              </a:extLst>
            </p:cNvPr>
            <p:cNvSpPr>
              <a:spLocks noChangeArrowheads="1"/>
            </p:cNvSpPr>
            <p:nvPr/>
          </p:nvSpPr>
          <p:spPr bwMode="auto">
            <a:xfrm>
              <a:off x="2380" y="3653"/>
              <a:ext cx="1271" cy="227"/>
            </a:xfrm>
            <a:prstGeom prst="rect">
              <a:avLst/>
            </a:prstGeom>
            <a:noFill/>
            <a:ln w="19050">
              <a:solidFill>
                <a:srgbClr val="89D8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242" name="Group 114">
              <a:extLst>
                <a:ext uri="{FF2B5EF4-FFF2-40B4-BE49-F238E27FC236}">
                  <a16:creationId xmlns:a16="http://schemas.microsoft.com/office/drawing/2014/main" id="{99109A94-DB33-F774-50A9-6C716AC8CB77}"/>
                </a:ext>
              </a:extLst>
            </p:cNvPr>
            <p:cNvGrpSpPr>
              <a:grpSpLocks/>
            </p:cNvGrpSpPr>
            <p:nvPr/>
          </p:nvGrpSpPr>
          <p:grpSpPr bwMode="auto">
            <a:xfrm>
              <a:off x="2018" y="3653"/>
              <a:ext cx="318" cy="231"/>
              <a:chOff x="2018" y="3653"/>
              <a:chExt cx="318" cy="231"/>
            </a:xfrm>
          </p:grpSpPr>
          <p:sp>
            <p:nvSpPr>
              <p:cNvPr id="5243" name="Text Box 79">
                <a:extLst>
                  <a:ext uri="{FF2B5EF4-FFF2-40B4-BE49-F238E27FC236}">
                    <a16:creationId xmlns:a16="http://schemas.microsoft.com/office/drawing/2014/main" id="{D12E4DCA-43C0-754B-DA32-E832665C9FF2}"/>
                  </a:ext>
                </a:extLst>
              </p:cNvPr>
              <p:cNvSpPr txBox="1">
                <a:spLocks noChangeArrowheads="1"/>
              </p:cNvSpPr>
              <p:nvPr/>
            </p:nvSpPr>
            <p:spPr bwMode="auto">
              <a:xfrm>
                <a:off x="2018" y="3653"/>
                <a:ext cx="31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11</a:t>
                </a:r>
              </a:p>
            </p:txBody>
          </p:sp>
          <p:sp>
            <p:nvSpPr>
              <p:cNvPr id="5244" name="Oval 113">
                <a:extLst>
                  <a:ext uri="{FF2B5EF4-FFF2-40B4-BE49-F238E27FC236}">
                    <a16:creationId xmlns:a16="http://schemas.microsoft.com/office/drawing/2014/main" id="{C35808F5-697D-53BD-410D-E7A45C1921C4}"/>
                  </a:ext>
                </a:extLst>
              </p:cNvPr>
              <p:cNvSpPr>
                <a:spLocks noChangeArrowheads="1"/>
              </p:cNvSpPr>
              <p:nvPr/>
            </p:nvSpPr>
            <p:spPr bwMode="auto">
              <a:xfrm>
                <a:off x="2063" y="3653"/>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grpSp>
        <p:nvGrpSpPr>
          <p:cNvPr id="5134" name="Group 118">
            <a:extLst>
              <a:ext uri="{FF2B5EF4-FFF2-40B4-BE49-F238E27FC236}">
                <a16:creationId xmlns:a16="http://schemas.microsoft.com/office/drawing/2014/main" id="{2F8910E2-3DFE-FC3A-DD87-12593069CBA7}"/>
              </a:ext>
            </a:extLst>
          </p:cNvPr>
          <p:cNvGrpSpPr>
            <a:grpSpLocks/>
          </p:cNvGrpSpPr>
          <p:nvPr/>
        </p:nvGrpSpPr>
        <p:grpSpPr bwMode="auto">
          <a:xfrm>
            <a:off x="3203575" y="6230938"/>
            <a:ext cx="2592388" cy="373062"/>
            <a:chOff x="2018" y="3925"/>
            <a:chExt cx="1633" cy="235"/>
          </a:xfrm>
        </p:grpSpPr>
        <p:sp>
          <p:nvSpPr>
            <p:cNvPr id="5237" name="Rectangle 81">
              <a:extLst>
                <a:ext uri="{FF2B5EF4-FFF2-40B4-BE49-F238E27FC236}">
                  <a16:creationId xmlns:a16="http://schemas.microsoft.com/office/drawing/2014/main" id="{58A9AB4F-3475-C267-B087-ACF5FC921050}"/>
                </a:ext>
              </a:extLst>
            </p:cNvPr>
            <p:cNvSpPr>
              <a:spLocks noChangeArrowheads="1"/>
            </p:cNvSpPr>
            <p:nvPr/>
          </p:nvSpPr>
          <p:spPr bwMode="auto">
            <a:xfrm>
              <a:off x="2380" y="3925"/>
              <a:ext cx="1271" cy="227"/>
            </a:xfrm>
            <a:prstGeom prst="rect">
              <a:avLst/>
            </a:prstGeom>
            <a:noFill/>
            <a:ln w="19050">
              <a:solidFill>
                <a:srgbClr val="89D8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238" name="Group 117">
              <a:extLst>
                <a:ext uri="{FF2B5EF4-FFF2-40B4-BE49-F238E27FC236}">
                  <a16:creationId xmlns:a16="http://schemas.microsoft.com/office/drawing/2014/main" id="{F3C76CFD-28FC-C366-9D0C-2C976C33B2DE}"/>
                </a:ext>
              </a:extLst>
            </p:cNvPr>
            <p:cNvGrpSpPr>
              <a:grpSpLocks/>
            </p:cNvGrpSpPr>
            <p:nvPr/>
          </p:nvGrpSpPr>
          <p:grpSpPr bwMode="auto">
            <a:xfrm>
              <a:off x="2018" y="3925"/>
              <a:ext cx="318" cy="235"/>
              <a:chOff x="2018" y="3925"/>
              <a:chExt cx="318" cy="235"/>
            </a:xfrm>
          </p:grpSpPr>
          <p:sp>
            <p:nvSpPr>
              <p:cNvPr id="5239" name="Text Box 84">
                <a:extLst>
                  <a:ext uri="{FF2B5EF4-FFF2-40B4-BE49-F238E27FC236}">
                    <a16:creationId xmlns:a16="http://schemas.microsoft.com/office/drawing/2014/main" id="{DD74EA18-EC8A-9D71-5F04-F1C169B8534A}"/>
                  </a:ext>
                </a:extLst>
              </p:cNvPr>
              <p:cNvSpPr txBox="1">
                <a:spLocks noChangeArrowheads="1"/>
              </p:cNvSpPr>
              <p:nvPr/>
            </p:nvSpPr>
            <p:spPr bwMode="auto">
              <a:xfrm>
                <a:off x="2018" y="3929"/>
                <a:ext cx="31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12</a:t>
                </a:r>
              </a:p>
            </p:txBody>
          </p:sp>
          <p:sp>
            <p:nvSpPr>
              <p:cNvPr id="5240" name="Oval 116">
                <a:extLst>
                  <a:ext uri="{FF2B5EF4-FFF2-40B4-BE49-F238E27FC236}">
                    <a16:creationId xmlns:a16="http://schemas.microsoft.com/office/drawing/2014/main" id="{10DF06C0-4800-2B32-7946-67E52EEEDE44}"/>
                  </a:ext>
                </a:extLst>
              </p:cNvPr>
              <p:cNvSpPr>
                <a:spLocks noChangeArrowheads="1"/>
              </p:cNvSpPr>
              <p:nvPr/>
            </p:nvSpPr>
            <p:spPr bwMode="auto">
              <a:xfrm>
                <a:off x="2063" y="392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grpSp>
        <p:nvGrpSpPr>
          <p:cNvPr id="5135" name="Group 119">
            <a:extLst>
              <a:ext uri="{FF2B5EF4-FFF2-40B4-BE49-F238E27FC236}">
                <a16:creationId xmlns:a16="http://schemas.microsoft.com/office/drawing/2014/main" id="{0FA113B5-5EFF-38B0-7087-B2186752C84D}"/>
              </a:ext>
            </a:extLst>
          </p:cNvPr>
          <p:cNvGrpSpPr>
            <a:grpSpLocks/>
          </p:cNvGrpSpPr>
          <p:nvPr/>
        </p:nvGrpSpPr>
        <p:grpSpPr bwMode="auto">
          <a:xfrm>
            <a:off x="6156325" y="4064000"/>
            <a:ext cx="2592388" cy="373063"/>
            <a:chOff x="2018" y="3925"/>
            <a:chExt cx="1633" cy="235"/>
          </a:xfrm>
        </p:grpSpPr>
        <p:sp>
          <p:nvSpPr>
            <p:cNvPr id="5233" name="Rectangle 120">
              <a:extLst>
                <a:ext uri="{FF2B5EF4-FFF2-40B4-BE49-F238E27FC236}">
                  <a16:creationId xmlns:a16="http://schemas.microsoft.com/office/drawing/2014/main" id="{C69FDF1F-0F10-8DD9-2ECA-85EFC642969B}"/>
                </a:ext>
              </a:extLst>
            </p:cNvPr>
            <p:cNvSpPr>
              <a:spLocks noChangeArrowheads="1"/>
            </p:cNvSpPr>
            <p:nvPr/>
          </p:nvSpPr>
          <p:spPr bwMode="auto">
            <a:xfrm>
              <a:off x="2380" y="3925"/>
              <a:ext cx="1271" cy="227"/>
            </a:xfrm>
            <a:prstGeom prst="rect">
              <a:avLst/>
            </a:prstGeom>
            <a:noFill/>
            <a:ln w="19050">
              <a:solidFill>
                <a:srgbClr val="0088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234" name="Group 121">
              <a:extLst>
                <a:ext uri="{FF2B5EF4-FFF2-40B4-BE49-F238E27FC236}">
                  <a16:creationId xmlns:a16="http://schemas.microsoft.com/office/drawing/2014/main" id="{FAB9839E-C780-90B7-1739-E06752035206}"/>
                </a:ext>
              </a:extLst>
            </p:cNvPr>
            <p:cNvGrpSpPr>
              <a:grpSpLocks/>
            </p:cNvGrpSpPr>
            <p:nvPr/>
          </p:nvGrpSpPr>
          <p:grpSpPr bwMode="auto">
            <a:xfrm>
              <a:off x="2018" y="3925"/>
              <a:ext cx="318" cy="235"/>
              <a:chOff x="2018" y="3925"/>
              <a:chExt cx="318" cy="235"/>
            </a:xfrm>
          </p:grpSpPr>
          <p:sp>
            <p:nvSpPr>
              <p:cNvPr id="5235" name="Text Box 122">
                <a:extLst>
                  <a:ext uri="{FF2B5EF4-FFF2-40B4-BE49-F238E27FC236}">
                    <a16:creationId xmlns:a16="http://schemas.microsoft.com/office/drawing/2014/main" id="{E8402D11-E56A-B8EA-6D65-1190D2662BB8}"/>
                  </a:ext>
                </a:extLst>
              </p:cNvPr>
              <p:cNvSpPr txBox="1">
                <a:spLocks noChangeArrowheads="1"/>
              </p:cNvSpPr>
              <p:nvPr/>
            </p:nvSpPr>
            <p:spPr bwMode="auto">
              <a:xfrm>
                <a:off x="2018" y="3929"/>
                <a:ext cx="31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13</a:t>
                </a:r>
              </a:p>
            </p:txBody>
          </p:sp>
          <p:sp>
            <p:nvSpPr>
              <p:cNvPr id="5236" name="Oval 123">
                <a:extLst>
                  <a:ext uri="{FF2B5EF4-FFF2-40B4-BE49-F238E27FC236}">
                    <a16:creationId xmlns:a16="http://schemas.microsoft.com/office/drawing/2014/main" id="{B7411423-E10F-6DC1-7235-A1A7215D19C7}"/>
                  </a:ext>
                </a:extLst>
              </p:cNvPr>
              <p:cNvSpPr>
                <a:spLocks noChangeArrowheads="1"/>
              </p:cNvSpPr>
              <p:nvPr/>
            </p:nvSpPr>
            <p:spPr bwMode="auto">
              <a:xfrm>
                <a:off x="2063" y="392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grpSp>
        <p:nvGrpSpPr>
          <p:cNvPr id="5136" name="Group 124">
            <a:extLst>
              <a:ext uri="{FF2B5EF4-FFF2-40B4-BE49-F238E27FC236}">
                <a16:creationId xmlns:a16="http://schemas.microsoft.com/office/drawing/2014/main" id="{258E4550-43A0-C672-BDEF-65F2B07F1EC6}"/>
              </a:ext>
            </a:extLst>
          </p:cNvPr>
          <p:cNvGrpSpPr>
            <a:grpSpLocks/>
          </p:cNvGrpSpPr>
          <p:nvPr/>
        </p:nvGrpSpPr>
        <p:grpSpPr bwMode="auto">
          <a:xfrm>
            <a:off x="6156325" y="4495800"/>
            <a:ext cx="2592388" cy="373063"/>
            <a:chOff x="2018" y="3925"/>
            <a:chExt cx="1633" cy="235"/>
          </a:xfrm>
        </p:grpSpPr>
        <p:sp>
          <p:nvSpPr>
            <p:cNvPr id="5229" name="Rectangle 125">
              <a:extLst>
                <a:ext uri="{FF2B5EF4-FFF2-40B4-BE49-F238E27FC236}">
                  <a16:creationId xmlns:a16="http://schemas.microsoft.com/office/drawing/2014/main" id="{FF422F7F-1977-22D0-BE90-514D3A17D1B7}"/>
                </a:ext>
              </a:extLst>
            </p:cNvPr>
            <p:cNvSpPr>
              <a:spLocks noChangeArrowheads="1"/>
            </p:cNvSpPr>
            <p:nvPr/>
          </p:nvSpPr>
          <p:spPr bwMode="auto">
            <a:xfrm>
              <a:off x="2380" y="3925"/>
              <a:ext cx="1271" cy="227"/>
            </a:xfrm>
            <a:prstGeom prst="rect">
              <a:avLst/>
            </a:prstGeom>
            <a:noFill/>
            <a:ln w="19050">
              <a:solidFill>
                <a:srgbClr val="0088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230" name="Group 126">
              <a:extLst>
                <a:ext uri="{FF2B5EF4-FFF2-40B4-BE49-F238E27FC236}">
                  <a16:creationId xmlns:a16="http://schemas.microsoft.com/office/drawing/2014/main" id="{1846B1B3-83A4-D1BC-6F3B-02E139E80855}"/>
                </a:ext>
              </a:extLst>
            </p:cNvPr>
            <p:cNvGrpSpPr>
              <a:grpSpLocks/>
            </p:cNvGrpSpPr>
            <p:nvPr/>
          </p:nvGrpSpPr>
          <p:grpSpPr bwMode="auto">
            <a:xfrm>
              <a:off x="2018" y="3925"/>
              <a:ext cx="318" cy="235"/>
              <a:chOff x="2018" y="3925"/>
              <a:chExt cx="318" cy="235"/>
            </a:xfrm>
          </p:grpSpPr>
          <p:sp>
            <p:nvSpPr>
              <p:cNvPr id="5231" name="Text Box 127">
                <a:extLst>
                  <a:ext uri="{FF2B5EF4-FFF2-40B4-BE49-F238E27FC236}">
                    <a16:creationId xmlns:a16="http://schemas.microsoft.com/office/drawing/2014/main" id="{DFF04475-5BD3-40E4-D497-31756A0C1068}"/>
                  </a:ext>
                </a:extLst>
              </p:cNvPr>
              <p:cNvSpPr txBox="1">
                <a:spLocks noChangeArrowheads="1"/>
              </p:cNvSpPr>
              <p:nvPr/>
            </p:nvSpPr>
            <p:spPr bwMode="auto">
              <a:xfrm>
                <a:off x="2018" y="3929"/>
                <a:ext cx="31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14</a:t>
                </a:r>
              </a:p>
            </p:txBody>
          </p:sp>
          <p:sp>
            <p:nvSpPr>
              <p:cNvPr id="5232" name="Oval 128">
                <a:extLst>
                  <a:ext uri="{FF2B5EF4-FFF2-40B4-BE49-F238E27FC236}">
                    <a16:creationId xmlns:a16="http://schemas.microsoft.com/office/drawing/2014/main" id="{C51342F6-7ED4-A808-752A-A6AF752646B4}"/>
                  </a:ext>
                </a:extLst>
              </p:cNvPr>
              <p:cNvSpPr>
                <a:spLocks noChangeArrowheads="1"/>
              </p:cNvSpPr>
              <p:nvPr/>
            </p:nvSpPr>
            <p:spPr bwMode="auto">
              <a:xfrm>
                <a:off x="2063" y="392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grpSp>
        <p:nvGrpSpPr>
          <p:cNvPr id="5137" name="Group 129">
            <a:extLst>
              <a:ext uri="{FF2B5EF4-FFF2-40B4-BE49-F238E27FC236}">
                <a16:creationId xmlns:a16="http://schemas.microsoft.com/office/drawing/2014/main" id="{861E84B5-E6B0-2653-3AE9-F7368ADC0717}"/>
              </a:ext>
            </a:extLst>
          </p:cNvPr>
          <p:cNvGrpSpPr>
            <a:grpSpLocks/>
          </p:cNvGrpSpPr>
          <p:nvPr/>
        </p:nvGrpSpPr>
        <p:grpSpPr bwMode="auto">
          <a:xfrm>
            <a:off x="6156325" y="4927600"/>
            <a:ext cx="2592388" cy="373063"/>
            <a:chOff x="2018" y="3925"/>
            <a:chExt cx="1633" cy="235"/>
          </a:xfrm>
        </p:grpSpPr>
        <p:sp>
          <p:nvSpPr>
            <p:cNvPr id="5225" name="Rectangle 130">
              <a:extLst>
                <a:ext uri="{FF2B5EF4-FFF2-40B4-BE49-F238E27FC236}">
                  <a16:creationId xmlns:a16="http://schemas.microsoft.com/office/drawing/2014/main" id="{8F749982-4AEF-A3D6-F044-5F5F1E3A2CB0}"/>
                </a:ext>
              </a:extLst>
            </p:cNvPr>
            <p:cNvSpPr>
              <a:spLocks noChangeArrowheads="1"/>
            </p:cNvSpPr>
            <p:nvPr/>
          </p:nvSpPr>
          <p:spPr bwMode="auto">
            <a:xfrm>
              <a:off x="2380" y="3925"/>
              <a:ext cx="1271" cy="227"/>
            </a:xfrm>
            <a:prstGeom prst="rect">
              <a:avLst/>
            </a:prstGeom>
            <a:noFill/>
            <a:ln w="19050">
              <a:solidFill>
                <a:srgbClr val="89D8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226" name="Group 131">
              <a:extLst>
                <a:ext uri="{FF2B5EF4-FFF2-40B4-BE49-F238E27FC236}">
                  <a16:creationId xmlns:a16="http://schemas.microsoft.com/office/drawing/2014/main" id="{93B58C87-42B2-78AE-7078-116E471B9746}"/>
                </a:ext>
              </a:extLst>
            </p:cNvPr>
            <p:cNvGrpSpPr>
              <a:grpSpLocks/>
            </p:cNvGrpSpPr>
            <p:nvPr/>
          </p:nvGrpSpPr>
          <p:grpSpPr bwMode="auto">
            <a:xfrm>
              <a:off x="2018" y="3925"/>
              <a:ext cx="318" cy="235"/>
              <a:chOff x="2018" y="3925"/>
              <a:chExt cx="318" cy="235"/>
            </a:xfrm>
          </p:grpSpPr>
          <p:sp>
            <p:nvSpPr>
              <p:cNvPr id="5227" name="Text Box 132">
                <a:extLst>
                  <a:ext uri="{FF2B5EF4-FFF2-40B4-BE49-F238E27FC236}">
                    <a16:creationId xmlns:a16="http://schemas.microsoft.com/office/drawing/2014/main" id="{40CEFB28-6565-2E3B-F628-FA6AFB9DBCF5}"/>
                  </a:ext>
                </a:extLst>
              </p:cNvPr>
              <p:cNvSpPr txBox="1">
                <a:spLocks noChangeArrowheads="1"/>
              </p:cNvSpPr>
              <p:nvPr/>
            </p:nvSpPr>
            <p:spPr bwMode="auto">
              <a:xfrm>
                <a:off x="2018" y="3929"/>
                <a:ext cx="31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15</a:t>
                </a:r>
              </a:p>
            </p:txBody>
          </p:sp>
          <p:sp>
            <p:nvSpPr>
              <p:cNvPr id="5228" name="Oval 133">
                <a:extLst>
                  <a:ext uri="{FF2B5EF4-FFF2-40B4-BE49-F238E27FC236}">
                    <a16:creationId xmlns:a16="http://schemas.microsoft.com/office/drawing/2014/main" id="{51284BD7-AA25-FD1A-E18D-6D4B20E25191}"/>
                  </a:ext>
                </a:extLst>
              </p:cNvPr>
              <p:cNvSpPr>
                <a:spLocks noChangeArrowheads="1"/>
              </p:cNvSpPr>
              <p:nvPr/>
            </p:nvSpPr>
            <p:spPr bwMode="auto">
              <a:xfrm>
                <a:off x="2063" y="392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grpSp>
        <p:nvGrpSpPr>
          <p:cNvPr id="5138" name="Group 134">
            <a:extLst>
              <a:ext uri="{FF2B5EF4-FFF2-40B4-BE49-F238E27FC236}">
                <a16:creationId xmlns:a16="http://schemas.microsoft.com/office/drawing/2014/main" id="{F45E4A4A-F901-A978-4F81-40B17B7778A2}"/>
              </a:ext>
            </a:extLst>
          </p:cNvPr>
          <p:cNvGrpSpPr>
            <a:grpSpLocks/>
          </p:cNvGrpSpPr>
          <p:nvPr/>
        </p:nvGrpSpPr>
        <p:grpSpPr bwMode="auto">
          <a:xfrm>
            <a:off x="6156325" y="5373688"/>
            <a:ext cx="2592388" cy="373062"/>
            <a:chOff x="2018" y="3925"/>
            <a:chExt cx="1633" cy="235"/>
          </a:xfrm>
        </p:grpSpPr>
        <p:sp>
          <p:nvSpPr>
            <p:cNvPr id="5221" name="Rectangle 135">
              <a:extLst>
                <a:ext uri="{FF2B5EF4-FFF2-40B4-BE49-F238E27FC236}">
                  <a16:creationId xmlns:a16="http://schemas.microsoft.com/office/drawing/2014/main" id="{0FBB09D6-2A4A-2093-2F14-194DE92A4F71}"/>
                </a:ext>
              </a:extLst>
            </p:cNvPr>
            <p:cNvSpPr>
              <a:spLocks noChangeArrowheads="1"/>
            </p:cNvSpPr>
            <p:nvPr/>
          </p:nvSpPr>
          <p:spPr bwMode="auto">
            <a:xfrm>
              <a:off x="2380" y="3925"/>
              <a:ext cx="1271" cy="227"/>
            </a:xfrm>
            <a:prstGeom prst="rect">
              <a:avLst/>
            </a:prstGeom>
            <a:noFill/>
            <a:ln w="19050">
              <a:solidFill>
                <a:srgbClr val="0088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222" name="Group 136">
              <a:extLst>
                <a:ext uri="{FF2B5EF4-FFF2-40B4-BE49-F238E27FC236}">
                  <a16:creationId xmlns:a16="http://schemas.microsoft.com/office/drawing/2014/main" id="{60824AFF-3ACD-1E79-44C2-EB0F0553444F}"/>
                </a:ext>
              </a:extLst>
            </p:cNvPr>
            <p:cNvGrpSpPr>
              <a:grpSpLocks/>
            </p:cNvGrpSpPr>
            <p:nvPr/>
          </p:nvGrpSpPr>
          <p:grpSpPr bwMode="auto">
            <a:xfrm>
              <a:off x="2018" y="3925"/>
              <a:ext cx="318" cy="235"/>
              <a:chOff x="2018" y="3925"/>
              <a:chExt cx="318" cy="235"/>
            </a:xfrm>
          </p:grpSpPr>
          <p:sp>
            <p:nvSpPr>
              <p:cNvPr id="5223" name="Text Box 137">
                <a:extLst>
                  <a:ext uri="{FF2B5EF4-FFF2-40B4-BE49-F238E27FC236}">
                    <a16:creationId xmlns:a16="http://schemas.microsoft.com/office/drawing/2014/main" id="{0E0E950A-F237-8E53-8112-2B637BFCA3E2}"/>
                  </a:ext>
                </a:extLst>
              </p:cNvPr>
              <p:cNvSpPr txBox="1">
                <a:spLocks noChangeArrowheads="1"/>
              </p:cNvSpPr>
              <p:nvPr/>
            </p:nvSpPr>
            <p:spPr bwMode="auto">
              <a:xfrm>
                <a:off x="2018" y="3929"/>
                <a:ext cx="31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16</a:t>
                </a:r>
              </a:p>
            </p:txBody>
          </p:sp>
          <p:sp>
            <p:nvSpPr>
              <p:cNvPr id="5224" name="Oval 138">
                <a:extLst>
                  <a:ext uri="{FF2B5EF4-FFF2-40B4-BE49-F238E27FC236}">
                    <a16:creationId xmlns:a16="http://schemas.microsoft.com/office/drawing/2014/main" id="{A36CE02C-B691-4599-4B59-461ED598028E}"/>
                  </a:ext>
                </a:extLst>
              </p:cNvPr>
              <p:cNvSpPr>
                <a:spLocks noChangeArrowheads="1"/>
              </p:cNvSpPr>
              <p:nvPr/>
            </p:nvSpPr>
            <p:spPr bwMode="auto">
              <a:xfrm>
                <a:off x="2063" y="392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grpSp>
        <p:nvGrpSpPr>
          <p:cNvPr id="5139" name="Group 139">
            <a:extLst>
              <a:ext uri="{FF2B5EF4-FFF2-40B4-BE49-F238E27FC236}">
                <a16:creationId xmlns:a16="http://schemas.microsoft.com/office/drawing/2014/main" id="{27192F20-C907-98FF-E5A2-ED304F1180E4}"/>
              </a:ext>
            </a:extLst>
          </p:cNvPr>
          <p:cNvGrpSpPr>
            <a:grpSpLocks/>
          </p:cNvGrpSpPr>
          <p:nvPr/>
        </p:nvGrpSpPr>
        <p:grpSpPr bwMode="auto">
          <a:xfrm>
            <a:off x="6156325" y="5805488"/>
            <a:ext cx="2592388" cy="373062"/>
            <a:chOff x="2018" y="3925"/>
            <a:chExt cx="1633" cy="235"/>
          </a:xfrm>
        </p:grpSpPr>
        <p:sp>
          <p:nvSpPr>
            <p:cNvPr id="5217" name="Rectangle 140">
              <a:extLst>
                <a:ext uri="{FF2B5EF4-FFF2-40B4-BE49-F238E27FC236}">
                  <a16:creationId xmlns:a16="http://schemas.microsoft.com/office/drawing/2014/main" id="{EED884F7-C6F1-08E7-9E9B-1D78ED3A18DC}"/>
                </a:ext>
              </a:extLst>
            </p:cNvPr>
            <p:cNvSpPr>
              <a:spLocks noChangeArrowheads="1"/>
            </p:cNvSpPr>
            <p:nvPr/>
          </p:nvSpPr>
          <p:spPr bwMode="auto">
            <a:xfrm>
              <a:off x="2380" y="3925"/>
              <a:ext cx="1271" cy="227"/>
            </a:xfrm>
            <a:prstGeom prst="rect">
              <a:avLst/>
            </a:prstGeom>
            <a:noFill/>
            <a:ln w="19050">
              <a:solidFill>
                <a:srgbClr val="89D8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218" name="Group 141">
              <a:extLst>
                <a:ext uri="{FF2B5EF4-FFF2-40B4-BE49-F238E27FC236}">
                  <a16:creationId xmlns:a16="http://schemas.microsoft.com/office/drawing/2014/main" id="{F3203686-D75C-B242-B7A5-D246A5D5E878}"/>
                </a:ext>
              </a:extLst>
            </p:cNvPr>
            <p:cNvGrpSpPr>
              <a:grpSpLocks/>
            </p:cNvGrpSpPr>
            <p:nvPr/>
          </p:nvGrpSpPr>
          <p:grpSpPr bwMode="auto">
            <a:xfrm>
              <a:off x="2018" y="3925"/>
              <a:ext cx="318" cy="235"/>
              <a:chOff x="2018" y="3925"/>
              <a:chExt cx="318" cy="235"/>
            </a:xfrm>
          </p:grpSpPr>
          <p:sp>
            <p:nvSpPr>
              <p:cNvPr id="5219" name="Text Box 142">
                <a:extLst>
                  <a:ext uri="{FF2B5EF4-FFF2-40B4-BE49-F238E27FC236}">
                    <a16:creationId xmlns:a16="http://schemas.microsoft.com/office/drawing/2014/main" id="{50487635-40AD-FC5B-C840-8751140D6C04}"/>
                  </a:ext>
                </a:extLst>
              </p:cNvPr>
              <p:cNvSpPr txBox="1">
                <a:spLocks noChangeArrowheads="1"/>
              </p:cNvSpPr>
              <p:nvPr/>
            </p:nvSpPr>
            <p:spPr bwMode="auto">
              <a:xfrm>
                <a:off x="2018" y="3929"/>
                <a:ext cx="31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17</a:t>
                </a:r>
              </a:p>
            </p:txBody>
          </p:sp>
          <p:sp>
            <p:nvSpPr>
              <p:cNvPr id="5220" name="Oval 143">
                <a:extLst>
                  <a:ext uri="{FF2B5EF4-FFF2-40B4-BE49-F238E27FC236}">
                    <a16:creationId xmlns:a16="http://schemas.microsoft.com/office/drawing/2014/main" id="{419628CD-668E-9150-39E3-52E954A20232}"/>
                  </a:ext>
                </a:extLst>
              </p:cNvPr>
              <p:cNvSpPr>
                <a:spLocks noChangeArrowheads="1"/>
              </p:cNvSpPr>
              <p:nvPr/>
            </p:nvSpPr>
            <p:spPr bwMode="auto">
              <a:xfrm>
                <a:off x="2063" y="392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sp>
        <p:nvSpPr>
          <p:cNvPr id="134399" name="Text Box 255">
            <a:extLst>
              <a:ext uri="{FF2B5EF4-FFF2-40B4-BE49-F238E27FC236}">
                <a16:creationId xmlns:a16="http://schemas.microsoft.com/office/drawing/2014/main" id="{6F5569AA-FEA3-BE45-07D0-BC01025A92B7}"/>
              </a:ext>
            </a:extLst>
          </p:cNvPr>
          <p:cNvSpPr txBox="1">
            <a:spLocks noChangeArrowheads="1"/>
          </p:cNvSpPr>
          <p:nvPr/>
        </p:nvSpPr>
        <p:spPr bwMode="auto">
          <a:xfrm>
            <a:off x="6732588" y="4508500"/>
            <a:ext cx="8826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Urvogel</a:t>
            </a:r>
          </a:p>
        </p:txBody>
      </p:sp>
      <p:sp>
        <p:nvSpPr>
          <p:cNvPr id="134400" name="Text Box 256">
            <a:extLst>
              <a:ext uri="{FF2B5EF4-FFF2-40B4-BE49-F238E27FC236}">
                <a16:creationId xmlns:a16="http://schemas.microsoft.com/office/drawing/2014/main" id="{E8AA61A5-860C-2037-72CB-522DCCCE5DA7}"/>
              </a:ext>
            </a:extLst>
          </p:cNvPr>
          <p:cNvSpPr txBox="1">
            <a:spLocks noChangeArrowheads="1"/>
          </p:cNvSpPr>
          <p:nvPr/>
        </p:nvSpPr>
        <p:spPr bwMode="auto">
          <a:xfrm>
            <a:off x="900113" y="4508500"/>
            <a:ext cx="14128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Knorpelfische</a:t>
            </a:r>
          </a:p>
        </p:txBody>
      </p:sp>
      <p:grpSp>
        <p:nvGrpSpPr>
          <p:cNvPr id="5142" name="Group 276">
            <a:extLst>
              <a:ext uri="{FF2B5EF4-FFF2-40B4-BE49-F238E27FC236}">
                <a16:creationId xmlns:a16="http://schemas.microsoft.com/office/drawing/2014/main" id="{9C307091-33F7-3134-12C5-D1BEFF29FB31}"/>
              </a:ext>
            </a:extLst>
          </p:cNvPr>
          <p:cNvGrpSpPr>
            <a:grpSpLocks/>
          </p:cNvGrpSpPr>
          <p:nvPr/>
        </p:nvGrpSpPr>
        <p:grpSpPr bwMode="auto">
          <a:xfrm>
            <a:off x="1331913" y="620713"/>
            <a:ext cx="6648450" cy="3328987"/>
            <a:chOff x="839" y="391"/>
            <a:chExt cx="4188" cy="2097"/>
          </a:xfrm>
        </p:grpSpPr>
        <p:grpSp>
          <p:nvGrpSpPr>
            <p:cNvPr id="5158" name="Group 275">
              <a:extLst>
                <a:ext uri="{FF2B5EF4-FFF2-40B4-BE49-F238E27FC236}">
                  <a16:creationId xmlns:a16="http://schemas.microsoft.com/office/drawing/2014/main" id="{D248EA97-9581-8AE6-E460-633B095C0FB7}"/>
                </a:ext>
              </a:extLst>
            </p:cNvPr>
            <p:cNvGrpSpPr>
              <a:grpSpLocks/>
            </p:cNvGrpSpPr>
            <p:nvPr/>
          </p:nvGrpSpPr>
          <p:grpSpPr bwMode="auto">
            <a:xfrm>
              <a:off x="839" y="391"/>
              <a:ext cx="4127" cy="1987"/>
              <a:chOff x="839" y="391"/>
              <a:chExt cx="4127" cy="1987"/>
            </a:xfrm>
          </p:grpSpPr>
          <p:pic>
            <p:nvPicPr>
              <p:cNvPr id="5162" name="Picture 23" descr="wirbeltiere">
                <a:extLst>
                  <a:ext uri="{FF2B5EF4-FFF2-40B4-BE49-F238E27FC236}">
                    <a16:creationId xmlns:a16="http://schemas.microsoft.com/office/drawing/2014/main" id="{4068932A-A43F-9394-D685-6E517C171C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5" y="440"/>
                <a:ext cx="3822" cy="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63" name="Group 232">
                <a:extLst>
                  <a:ext uri="{FF2B5EF4-FFF2-40B4-BE49-F238E27FC236}">
                    <a16:creationId xmlns:a16="http://schemas.microsoft.com/office/drawing/2014/main" id="{5F57ACB3-CD56-736C-B9A6-24FF8AF3B561}"/>
                  </a:ext>
                </a:extLst>
              </p:cNvPr>
              <p:cNvGrpSpPr>
                <a:grpSpLocks/>
              </p:cNvGrpSpPr>
              <p:nvPr/>
            </p:nvGrpSpPr>
            <p:grpSpPr bwMode="auto">
              <a:xfrm>
                <a:off x="2925" y="391"/>
                <a:ext cx="317" cy="231"/>
                <a:chOff x="2925" y="387"/>
                <a:chExt cx="317" cy="231"/>
              </a:xfrm>
            </p:grpSpPr>
            <p:sp>
              <p:nvSpPr>
                <p:cNvPr id="5215" name="Oval 168">
                  <a:extLst>
                    <a:ext uri="{FF2B5EF4-FFF2-40B4-BE49-F238E27FC236}">
                      <a16:creationId xmlns:a16="http://schemas.microsoft.com/office/drawing/2014/main" id="{52D3796C-42E4-D50B-E7C1-B1467E458B9E}"/>
                    </a:ext>
                  </a:extLst>
                </p:cNvPr>
                <p:cNvSpPr>
                  <a:spLocks noChangeArrowheads="1"/>
                </p:cNvSpPr>
                <p:nvPr/>
              </p:nvSpPr>
              <p:spPr bwMode="auto">
                <a:xfrm>
                  <a:off x="2971" y="387"/>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216" name="Text Box 169">
                  <a:extLst>
                    <a:ext uri="{FF2B5EF4-FFF2-40B4-BE49-F238E27FC236}">
                      <a16:creationId xmlns:a16="http://schemas.microsoft.com/office/drawing/2014/main" id="{64C47731-4517-5E7B-AE88-8E3C948BF288}"/>
                    </a:ext>
                  </a:extLst>
                </p:cNvPr>
                <p:cNvSpPr txBox="1">
                  <a:spLocks noChangeArrowheads="1"/>
                </p:cNvSpPr>
                <p:nvPr/>
              </p:nvSpPr>
              <p:spPr bwMode="auto">
                <a:xfrm>
                  <a:off x="2925" y="387"/>
                  <a:ext cx="31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10</a:t>
                  </a:r>
                </a:p>
              </p:txBody>
            </p:sp>
          </p:grpSp>
          <p:grpSp>
            <p:nvGrpSpPr>
              <p:cNvPr id="5164" name="Group 188">
                <a:extLst>
                  <a:ext uri="{FF2B5EF4-FFF2-40B4-BE49-F238E27FC236}">
                    <a16:creationId xmlns:a16="http://schemas.microsoft.com/office/drawing/2014/main" id="{0EE6C608-3394-B28A-A84E-32D2CCBB31F8}"/>
                  </a:ext>
                </a:extLst>
              </p:cNvPr>
              <p:cNvGrpSpPr>
                <a:grpSpLocks/>
              </p:cNvGrpSpPr>
              <p:nvPr/>
            </p:nvGrpSpPr>
            <p:grpSpPr bwMode="auto">
              <a:xfrm>
                <a:off x="3152" y="2110"/>
                <a:ext cx="227" cy="231"/>
                <a:chOff x="205" y="390"/>
                <a:chExt cx="227" cy="231"/>
              </a:xfrm>
            </p:grpSpPr>
            <p:sp>
              <p:nvSpPr>
                <p:cNvPr id="5213" name="Oval 189">
                  <a:extLst>
                    <a:ext uri="{FF2B5EF4-FFF2-40B4-BE49-F238E27FC236}">
                      <a16:creationId xmlns:a16="http://schemas.microsoft.com/office/drawing/2014/main" id="{50587F74-BB96-B13A-410D-DA741ACD4906}"/>
                    </a:ext>
                  </a:extLst>
                </p:cNvPr>
                <p:cNvSpPr>
                  <a:spLocks noChangeArrowheads="1"/>
                </p:cNvSpPr>
                <p:nvPr/>
              </p:nvSpPr>
              <p:spPr bwMode="auto">
                <a:xfrm>
                  <a:off x="205" y="39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214" name="Text Box 190">
                  <a:extLst>
                    <a:ext uri="{FF2B5EF4-FFF2-40B4-BE49-F238E27FC236}">
                      <a16:creationId xmlns:a16="http://schemas.microsoft.com/office/drawing/2014/main" id="{926778A4-A013-E272-9C16-88323A445801}"/>
                    </a:ext>
                  </a:extLst>
                </p:cNvPr>
                <p:cNvSpPr txBox="1">
                  <a:spLocks noChangeArrowheads="1"/>
                </p:cNvSpPr>
                <p:nvPr/>
              </p:nvSpPr>
              <p:spPr bwMode="auto">
                <a:xfrm>
                  <a:off x="205" y="39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nvGrpSpPr>
              <p:cNvPr id="5165" name="Group 191">
                <a:extLst>
                  <a:ext uri="{FF2B5EF4-FFF2-40B4-BE49-F238E27FC236}">
                    <a16:creationId xmlns:a16="http://schemas.microsoft.com/office/drawing/2014/main" id="{6BD16C9E-DCA0-079C-94CC-AE54F4195437}"/>
                  </a:ext>
                </a:extLst>
              </p:cNvPr>
              <p:cNvGrpSpPr>
                <a:grpSpLocks/>
              </p:cNvGrpSpPr>
              <p:nvPr/>
            </p:nvGrpSpPr>
            <p:grpSpPr bwMode="auto">
              <a:xfrm>
                <a:off x="2608" y="1929"/>
                <a:ext cx="227" cy="231"/>
                <a:chOff x="205" y="390"/>
                <a:chExt cx="227" cy="231"/>
              </a:xfrm>
            </p:grpSpPr>
            <p:sp>
              <p:nvSpPr>
                <p:cNvPr id="5211" name="Oval 192">
                  <a:extLst>
                    <a:ext uri="{FF2B5EF4-FFF2-40B4-BE49-F238E27FC236}">
                      <a16:creationId xmlns:a16="http://schemas.microsoft.com/office/drawing/2014/main" id="{513EEDF7-6D5E-4A7E-C15C-B5F555C7FF68}"/>
                    </a:ext>
                  </a:extLst>
                </p:cNvPr>
                <p:cNvSpPr>
                  <a:spLocks noChangeArrowheads="1"/>
                </p:cNvSpPr>
                <p:nvPr/>
              </p:nvSpPr>
              <p:spPr bwMode="auto">
                <a:xfrm>
                  <a:off x="205" y="39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212" name="Text Box 193">
                  <a:extLst>
                    <a:ext uri="{FF2B5EF4-FFF2-40B4-BE49-F238E27FC236}">
                      <a16:creationId xmlns:a16="http://schemas.microsoft.com/office/drawing/2014/main" id="{570C5B6E-0FFC-72CD-57AF-C513D73826E3}"/>
                    </a:ext>
                  </a:extLst>
                </p:cNvPr>
                <p:cNvSpPr txBox="1">
                  <a:spLocks noChangeArrowheads="1"/>
                </p:cNvSpPr>
                <p:nvPr/>
              </p:nvSpPr>
              <p:spPr bwMode="auto">
                <a:xfrm>
                  <a:off x="205" y="39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grpSp>
          <p:grpSp>
            <p:nvGrpSpPr>
              <p:cNvPr id="5166" name="Group 194">
                <a:extLst>
                  <a:ext uri="{FF2B5EF4-FFF2-40B4-BE49-F238E27FC236}">
                    <a16:creationId xmlns:a16="http://schemas.microsoft.com/office/drawing/2014/main" id="{2B8725B1-6CCD-F490-5970-3448007CB338}"/>
                  </a:ext>
                </a:extLst>
              </p:cNvPr>
              <p:cNvGrpSpPr>
                <a:grpSpLocks/>
              </p:cNvGrpSpPr>
              <p:nvPr/>
            </p:nvGrpSpPr>
            <p:grpSpPr bwMode="auto">
              <a:xfrm>
                <a:off x="2154" y="1619"/>
                <a:ext cx="227" cy="231"/>
                <a:chOff x="205" y="390"/>
                <a:chExt cx="227" cy="231"/>
              </a:xfrm>
            </p:grpSpPr>
            <p:sp>
              <p:nvSpPr>
                <p:cNvPr id="5209" name="Oval 195">
                  <a:extLst>
                    <a:ext uri="{FF2B5EF4-FFF2-40B4-BE49-F238E27FC236}">
                      <a16:creationId xmlns:a16="http://schemas.microsoft.com/office/drawing/2014/main" id="{22A81F29-EAA8-D4B1-13F5-43F0221BA3A7}"/>
                    </a:ext>
                  </a:extLst>
                </p:cNvPr>
                <p:cNvSpPr>
                  <a:spLocks noChangeArrowheads="1"/>
                </p:cNvSpPr>
                <p:nvPr/>
              </p:nvSpPr>
              <p:spPr bwMode="auto">
                <a:xfrm>
                  <a:off x="205" y="39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210" name="Text Box 196">
                  <a:extLst>
                    <a:ext uri="{FF2B5EF4-FFF2-40B4-BE49-F238E27FC236}">
                      <a16:creationId xmlns:a16="http://schemas.microsoft.com/office/drawing/2014/main" id="{F90A06BD-A693-2955-4E91-DC300196B988}"/>
                    </a:ext>
                  </a:extLst>
                </p:cNvPr>
                <p:cNvSpPr txBox="1">
                  <a:spLocks noChangeArrowheads="1"/>
                </p:cNvSpPr>
                <p:nvPr/>
              </p:nvSpPr>
              <p:spPr bwMode="auto">
                <a:xfrm>
                  <a:off x="205" y="39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grpSp>
          <p:grpSp>
            <p:nvGrpSpPr>
              <p:cNvPr id="5167" name="Group 197">
                <a:extLst>
                  <a:ext uri="{FF2B5EF4-FFF2-40B4-BE49-F238E27FC236}">
                    <a16:creationId xmlns:a16="http://schemas.microsoft.com/office/drawing/2014/main" id="{86DEF427-3AD7-ABE9-2C58-B9C0E3C27B4F}"/>
                  </a:ext>
                </a:extLst>
              </p:cNvPr>
              <p:cNvGrpSpPr>
                <a:grpSpLocks/>
              </p:cNvGrpSpPr>
              <p:nvPr/>
            </p:nvGrpSpPr>
            <p:grpSpPr bwMode="auto">
              <a:xfrm>
                <a:off x="2744" y="1385"/>
                <a:ext cx="227" cy="231"/>
                <a:chOff x="205" y="390"/>
                <a:chExt cx="227" cy="231"/>
              </a:xfrm>
            </p:grpSpPr>
            <p:sp>
              <p:nvSpPr>
                <p:cNvPr id="5207" name="Oval 198">
                  <a:extLst>
                    <a:ext uri="{FF2B5EF4-FFF2-40B4-BE49-F238E27FC236}">
                      <a16:creationId xmlns:a16="http://schemas.microsoft.com/office/drawing/2014/main" id="{74F3C716-F396-28F4-BC30-DB72A54D9C37}"/>
                    </a:ext>
                  </a:extLst>
                </p:cNvPr>
                <p:cNvSpPr>
                  <a:spLocks noChangeArrowheads="1"/>
                </p:cNvSpPr>
                <p:nvPr/>
              </p:nvSpPr>
              <p:spPr bwMode="auto">
                <a:xfrm>
                  <a:off x="205" y="39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208" name="Text Box 199">
                  <a:extLst>
                    <a:ext uri="{FF2B5EF4-FFF2-40B4-BE49-F238E27FC236}">
                      <a16:creationId xmlns:a16="http://schemas.microsoft.com/office/drawing/2014/main" id="{4FA55A67-E1E1-6C78-26B1-39FC2DA5CD66}"/>
                    </a:ext>
                  </a:extLst>
                </p:cNvPr>
                <p:cNvSpPr txBox="1">
                  <a:spLocks noChangeArrowheads="1"/>
                </p:cNvSpPr>
                <p:nvPr/>
              </p:nvSpPr>
              <p:spPr bwMode="auto">
                <a:xfrm>
                  <a:off x="205" y="39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8</a:t>
                  </a:r>
                </a:p>
              </p:txBody>
            </p:sp>
          </p:grpSp>
          <p:grpSp>
            <p:nvGrpSpPr>
              <p:cNvPr id="5168" name="Group 202">
                <a:extLst>
                  <a:ext uri="{FF2B5EF4-FFF2-40B4-BE49-F238E27FC236}">
                    <a16:creationId xmlns:a16="http://schemas.microsoft.com/office/drawing/2014/main" id="{1511650F-289A-0E8C-513C-7AA97A2DD88A}"/>
                  </a:ext>
                </a:extLst>
              </p:cNvPr>
              <p:cNvGrpSpPr>
                <a:grpSpLocks/>
              </p:cNvGrpSpPr>
              <p:nvPr/>
            </p:nvGrpSpPr>
            <p:grpSpPr bwMode="auto">
              <a:xfrm>
                <a:off x="2200" y="436"/>
                <a:ext cx="227" cy="231"/>
                <a:chOff x="2971" y="346"/>
                <a:chExt cx="227" cy="231"/>
              </a:xfrm>
            </p:grpSpPr>
            <p:sp>
              <p:nvSpPr>
                <p:cNvPr id="5205" name="Oval 203">
                  <a:extLst>
                    <a:ext uri="{FF2B5EF4-FFF2-40B4-BE49-F238E27FC236}">
                      <a16:creationId xmlns:a16="http://schemas.microsoft.com/office/drawing/2014/main" id="{2816C763-0A55-073C-B445-455E03D71BE4}"/>
                    </a:ext>
                  </a:extLst>
                </p:cNvPr>
                <p:cNvSpPr>
                  <a:spLocks noChangeArrowheads="1"/>
                </p:cNvSpPr>
                <p:nvPr/>
              </p:nvSpPr>
              <p:spPr bwMode="auto">
                <a:xfrm>
                  <a:off x="2971" y="346"/>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206" name="Text Box 204">
                  <a:extLst>
                    <a:ext uri="{FF2B5EF4-FFF2-40B4-BE49-F238E27FC236}">
                      <a16:creationId xmlns:a16="http://schemas.microsoft.com/office/drawing/2014/main" id="{F5859D45-D7A0-0361-4A76-23ADA7DFCA48}"/>
                    </a:ext>
                  </a:extLst>
                </p:cNvPr>
                <p:cNvSpPr txBox="1">
                  <a:spLocks noChangeArrowheads="1"/>
                </p:cNvSpPr>
                <p:nvPr/>
              </p:nvSpPr>
              <p:spPr bwMode="auto">
                <a:xfrm>
                  <a:off x="2971" y="34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9</a:t>
                  </a:r>
                </a:p>
              </p:txBody>
            </p:sp>
          </p:grpSp>
          <p:grpSp>
            <p:nvGrpSpPr>
              <p:cNvPr id="5169" name="Group 205">
                <a:extLst>
                  <a:ext uri="{FF2B5EF4-FFF2-40B4-BE49-F238E27FC236}">
                    <a16:creationId xmlns:a16="http://schemas.microsoft.com/office/drawing/2014/main" id="{32FCC16D-27FC-DFB1-74D9-B3E820A15194}"/>
                  </a:ext>
                </a:extLst>
              </p:cNvPr>
              <p:cNvGrpSpPr>
                <a:grpSpLocks/>
              </p:cNvGrpSpPr>
              <p:nvPr/>
            </p:nvGrpSpPr>
            <p:grpSpPr bwMode="auto">
              <a:xfrm>
                <a:off x="1701" y="617"/>
                <a:ext cx="227" cy="231"/>
                <a:chOff x="2971" y="346"/>
                <a:chExt cx="227" cy="231"/>
              </a:xfrm>
            </p:grpSpPr>
            <p:sp>
              <p:nvSpPr>
                <p:cNvPr id="5203" name="Oval 206">
                  <a:extLst>
                    <a:ext uri="{FF2B5EF4-FFF2-40B4-BE49-F238E27FC236}">
                      <a16:creationId xmlns:a16="http://schemas.microsoft.com/office/drawing/2014/main" id="{251313DA-C29C-2B71-6DA9-8A3E3DB46BEC}"/>
                    </a:ext>
                  </a:extLst>
                </p:cNvPr>
                <p:cNvSpPr>
                  <a:spLocks noChangeArrowheads="1"/>
                </p:cNvSpPr>
                <p:nvPr/>
              </p:nvSpPr>
              <p:spPr bwMode="auto">
                <a:xfrm>
                  <a:off x="2971" y="346"/>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204" name="Text Box 207">
                  <a:extLst>
                    <a:ext uri="{FF2B5EF4-FFF2-40B4-BE49-F238E27FC236}">
                      <a16:creationId xmlns:a16="http://schemas.microsoft.com/office/drawing/2014/main" id="{15AE89BD-8910-D96C-2124-50AC9BCB87C4}"/>
                    </a:ext>
                  </a:extLst>
                </p:cNvPr>
                <p:cNvSpPr txBox="1">
                  <a:spLocks noChangeArrowheads="1"/>
                </p:cNvSpPr>
                <p:nvPr/>
              </p:nvSpPr>
              <p:spPr bwMode="auto">
                <a:xfrm>
                  <a:off x="2971" y="34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grpSp>
          <p:grpSp>
            <p:nvGrpSpPr>
              <p:cNvPr id="5170" name="Group 208">
                <a:extLst>
                  <a:ext uri="{FF2B5EF4-FFF2-40B4-BE49-F238E27FC236}">
                    <a16:creationId xmlns:a16="http://schemas.microsoft.com/office/drawing/2014/main" id="{8A37EB94-BC54-C5F8-08B4-2CCFEFEA7E02}"/>
                  </a:ext>
                </a:extLst>
              </p:cNvPr>
              <p:cNvGrpSpPr>
                <a:grpSpLocks/>
              </p:cNvGrpSpPr>
              <p:nvPr/>
            </p:nvGrpSpPr>
            <p:grpSpPr bwMode="auto">
              <a:xfrm>
                <a:off x="1429" y="803"/>
                <a:ext cx="227" cy="231"/>
                <a:chOff x="2971" y="346"/>
                <a:chExt cx="227" cy="231"/>
              </a:xfrm>
            </p:grpSpPr>
            <p:sp>
              <p:nvSpPr>
                <p:cNvPr id="5201" name="Oval 209">
                  <a:extLst>
                    <a:ext uri="{FF2B5EF4-FFF2-40B4-BE49-F238E27FC236}">
                      <a16:creationId xmlns:a16="http://schemas.microsoft.com/office/drawing/2014/main" id="{B59F7D2B-9E36-E664-3B49-70A5B95FA10B}"/>
                    </a:ext>
                  </a:extLst>
                </p:cNvPr>
                <p:cNvSpPr>
                  <a:spLocks noChangeArrowheads="1"/>
                </p:cNvSpPr>
                <p:nvPr/>
              </p:nvSpPr>
              <p:spPr bwMode="auto">
                <a:xfrm>
                  <a:off x="2971" y="346"/>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202" name="Text Box 210">
                  <a:extLst>
                    <a:ext uri="{FF2B5EF4-FFF2-40B4-BE49-F238E27FC236}">
                      <a16:creationId xmlns:a16="http://schemas.microsoft.com/office/drawing/2014/main" id="{C2E84B86-0F72-5D48-CF24-1076379F7BE1}"/>
                    </a:ext>
                  </a:extLst>
                </p:cNvPr>
                <p:cNvSpPr txBox="1">
                  <a:spLocks noChangeArrowheads="1"/>
                </p:cNvSpPr>
                <p:nvPr/>
              </p:nvSpPr>
              <p:spPr bwMode="auto">
                <a:xfrm>
                  <a:off x="2971" y="34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grpSp>
          <p:grpSp>
            <p:nvGrpSpPr>
              <p:cNvPr id="5171" name="Group 211">
                <a:extLst>
                  <a:ext uri="{FF2B5EF4-FFF2-40B4-BE49-F238E27FC236}">
                    <a16:creationId xmlns:a16="http://schemas.microsoft.com/office/drawing/2014/main" id="{1A38CC65-E683-5A51-EA25-94D7EA6187AC}"/>
                  </a:ext>
                </a:extLst>
              </p:cNvPr>
              <p:cNvGrpSpPr>
                <a:grpSpLocks/>
              </p:cNvGrpSpPr>
              <p:nvPr/>
            </p:nvGrpSpPr>
            <p:grpSpPr bwMode="auto">
              <a:xfrm>
                <a:off x="1202" y="1120"/>
                <a:ext cx="227" cy="231"/>
                <a:chOff x="2971" y="346"/>
                <a:chExt cx="227" cy="231"/>
              </a:xfrm>
            </p:grpSpPr>
            <p:sp>
              <p:nvSpPr>
                <p:cNvPr id="5199" name="Oval 212">
                  <a:extLst>
                    <a:ext uri="{FF2B5EF4-FFF2-40B4-BE49-F238E27FC236}">
                      <a16:creationId xmlns:a16="http://schemas.microsoft.com/office/drawing/2014/main" id="{829968C3-4F3F-821F-4DC7-A6486EBD14BF}"/>
                    </a:ext>
                  </a:extLst>
                </p:cNvPr>
                <p:cNvSpPr>
                  <a:spLocks noChangeArrowheads="1"/>
                </p:cNvSpPr>
                <p:nvPr/>
              </p:nvSpPr>
              <p:spPr bwMode="auto">
                <a:xfrm>
                  <a:off x="2971" y="346"/>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200" name="Text Box 213">
                  <a:extLst>
                    <a:ext uri="{FF2B5EF4-FFF2-40B4-BE49-F238E27FC236}">
                      <a16:creationId xmlns:a16="http://schemas.microsoft.com/office/drawing/2014/main" id="{72DAA9C7-5E36-EF6B-9BE7-D718E8505119}"/>
                    </a:ext>
                  </a:extLst>
                </p:cNvPr>
                <p:cNvSpPr txBox="1">
                  <a:spLocks noChangeArrowheads="1"/>
                </p:cNvSpPr>
                <p:nvPr/>
              </p:nvSpPr>
              <p:spPr bwMode="auto">
                <a:xfrm>
                  <a:off x="2971" y="34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grpSp>
          <p:grpSp>
            <p:nvGrpSpPr>
              <p:cNvPr id="5172" name="Group 214">
                <a:extLst>
                  <a:ext uri="{FF2B5EF4-FFF2-40B4-BE49-F238E27FC236}">
                    <a16:creationId xmlns:a16="http://schemas.microsoft.com/office/drawing/2014/main" id="{3011C8BE-57E2-A529-74D9-182C921CFE2F}"/>
                  </a:ext>
                </a:extLst>
              </p:cNvPr>
              <p:cNvGrpSpPr>
                <a:grpSpLocks/>
              </p:cNvGrpSpPr>
              <p:nvPr/>
            </p:nvGrpSpPr>
            <p:grpSpPr bwMode="auto">
              <a:xfrm>
                <a:off x="975" y="1529"/>
                <a:ext cx="227" cy="231"/>
                <a:chOff x="2971" y="346"/>
                <a:chExt cx="227" cy="231"/>
              </a:xfrm>
            </p:grpSpPr>
            <p:sp>
              <p:nvSpPr>
                <p:cNvPr id="5197" name="Oval 215">
                  <a:extLst>
                    <a:ext uri="{FF2B5EF4-FFF2-40B4-BE49-F238E27FC236}">
                      <a16:creationId xmlns:a16="http://schemas.microsoft.com/office/drawing/2014/main" id="{AD091CDE-924D-3231-899F-F96E39AB9C88}"/>
                    </a:ext>
                  </a:extLst>
                </p:cNvPr>
                <p:cNvSpPr>
                  <a:spLocks noChangeArrowheads="1"/>
                </p:cNvSpPr>
                <p:nvPr/>
              </p:nvSpPr>
              <p:spPr bwMode="auto">
                <a:xfrm>
                  <a:off x="2971" y="346"/>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98" name="Text Box 216">
                  <a:extLst>
                    <a:ext uri="{FF2B5EF4-FFF2-40B4-BE49-F238E27FC236}">
                      <a16:creationId xmlns:a16="http://schemas.microsoft.com/office/drawing/2014/main" id="{A1A42A69-1FE4-EF93-2A9A-045D27EE0EE4}"/>
                    </a:ext>
                  </a:extLst>
                </p:cNvPr>
                <p:cNvSpPr txBox="1">
                  <a:spLocks noChangeArrowheads="1"/>
                </p:cNvSpPr>
                <p:nvPr/>
              </p:nvSpPr>
              <p:spPr bwMode="auto">
                <a:xfrm>
                  <a:off x="2971" y="34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grpSp>
            <p:nvGrpSpPr>
              <p:cNvPr id="5173" name="Group 217">
                <a:extLst>
                  <a:ext uri="{FF2B5EF4-FFF2-40B4-BE49-F238E27FC236}">
                    <a16:creationId xmlns:a16="http://schemas.microsoft.com/office/drawing/2014/main" id="{FDBA51A4-FFB0-8D4E-4B78-830BF0F599C8}"/>
                  </a:ext>
                </a:extLst>
              </p:cNvPr>
              <p:cNvGrpSpPr>
                <a:grpSpLocks/>
              </p:cNvGrpSpPr>
              <p:nvPr/>
            </p:nvGrpSpPr>
            <p:grpSpPr bwMode="auto">
              <a:xfrm>
                <a:off x="839" y="2118"/>
                <a:ext cx="227" cy="231"/>
                <a:chOff x="2971" y="346"/>
                <a:chExt cx="227" cy="231"/>
              </a:xfrm>
            </p:grpSpPr>
            <p:sp>
              <p:nvSpPr>
                <p:cNvPr id="5195" name="Oval 218">
                  <a:extLst>
                    <a:ext uri="{FF2B5EF4-FFF2-40B4-BE49-F238E27FC236}">
                      <a16:creationId xmlns:a16="http://schemas.microsoft.com/office/drawing/2014/main" id="{71BD88F1-BD7A-8380-C450-C5EC67E7EE85}"/>
                    </a:ext>
                  </a:extLst>
                </p:cNvPr>
                <p:cNvSpPr>
                  <a:spLocks noChangeArrowheads="1"/>
                </p:cNvSpPr>
                <p:nvPr/>
              </p:nvSpPr>
              <p:spPr bwMode="auto">
                <a:xfrm>
                  <a:off x="2971" y="346"/>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96" name="Text Box 219">
                  <a:extLst>
                    <a:ext uri="{FF2B5EF4-FFF2-40B4-BE49-F238E27FC236}">
                      <a16:creationId xmlns:a16="http://schemas.microsoft.com/office/drawing/2014/main" id="{12F7AE3A-9C16-AF02-CA47-A05F6FFAE3D6}"/>
                    </a:ext>
                  </a:extLst>
                </p:cNvPr>
                <p:cNvSpPr txBox="1">
                  <a:spLocks noChangeArrowheads="1"/>
                </p:cNvSpPr>
                <p:nvPr/>
              </p:nvSpPr>
              <p:spPr bwMode="auto">
                <a:xfrm>
                  <a:off x="2971" y="34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nvGrpSpPr>
              <p:cNvPr id="5174" name="Group 233">
                <a:extLst>
                  <a:ext uri="{FF2B5EF4-FFF2-40B4-BE49-F238E27FC236}">
                    <a16:creationId xmlns:a16="http://schemas.microsoft.com/office/drawing/2014/main" id="{F1EDF434-70BC-9E03-A2C7-F8DFF7859A94}"/>
                  </a:ext>
                </a:extLst>
              </p:cNvPr>
              <p:cNvGrpSpPr>
                <a:grpSpLocks/>
              </p:cNvGrpSpPr>
              <p:nvPr/>
            </p:nvGrpSpPr>
            <p:grpSpPr bwMode="auto">
              <a:xfrm>
                <a:off x="3561" y="481"/>
                <a:ext cx="317" cy="231"/>
                <a:chOff x="2925" y="387"/>
                <a:chExt cx="317" cy="231"/>
              </a:xfrm>
            </p:grpSpPr>
            <p:sp>
              <p:nvSpPr>
                <p:cNvPr id="5193" name="Oval 234">
                  <a:extLst>
                    <a:ext uri="{FF2B5EF4-FFF2-40B4-BE49-F238E27FC236}">
                      <a16:creationId xmlns:a16="http://schemas.microsoft.com/office/drawing/2014/main" id="{71446C27-6FB4-4E73-D4D9-F94A12EB62CD}"/>
                    </a:ext>
                  </a:extLst>
                </p:cNvPr>
                <p:cNvSpPr>
                  <a:spLocks noChangeArrowheads="1"/>
                </p:cNvSpPr>
                <p:nvPr/>
              </p:nvSpPr>
              <p:spPr bwMode="auto">
                <a:xfrm>
                  <a:off x="2971" y="387"/>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94" name="Text Box 235">
                  <a:extLst>
                    <a:ext uri="{FF2B5EF4-FFF2-40B4-BE49-F238E27FC236}">
                      <a16:creationId xmlns:a16="http://schemas.microsoft.com/office/drawing/2014/main" id="{34005C19-63FB-629A-7264-260F4D26BE5B}"/>
                    </a:ext>
                  </a:extLst>
                </p:cNvPr>
                <p:cNvSpPr txBox="1">
                  <a:spLocks noChangeArrowheads="1"/>
                </p:cNvSpPr>
                <p:nvPr/>
              </p:nvSpPr>
              <p:spPr bwMode="auto">
                <a:xfrm>
                  <a:off x="2925" y="387"/>
                  <a:ext cx="31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11</a:t>
                  </a:r>
                </a:p>
              </p:txBody>
            </p:sp>
          </p:grpSp>
          <p:grpSp>
            <p:nvGrpSpPr>
              <p:cNvPr id="5175" name="Group 236">
                <a:extLst>
                  <a:ext uri="{FF2B5EF4-FFF2-40B4-BE49-F238E27FC236}">
                    <a16:creationId xmlns:a16="http://schemas.microsoft.com/office/drawing/2014/main" id="{37207A91-8267-4065-3B03-7182258883B7}"/>
                  </a:ext>
                </a:extLst>
              </p:cNvPr>
              <p:cNvGrpSpPr>
                <a:grpSpLocks/>
              </p:cNvGrpSpPr>
              <p:nvPr/>
            </p:nvGrpSpPr>
            <p:grpSpPr bwMode="auto">
              <a:xfrm>
                <a:off x="4014" y="758"/>
                <a:ext cx="317" cy="231"/>
                <a:chOff x="2925" y="387"/>
                <a:chExt cx="317" cy="231"/>
              </a:xfrm>
            </p:grpSpPr>
            <p:sp>
              <p:nvSpPr>
                <p:cNvPr id="5191" name="Oval 237">
                  <a:extLst>
                    <a:ext uri="{FF2B5EF4-FFF2-40B4-BE49-F238E27FC236}">
                      <a16:creationId xmlns:a16="http://schemas.microsoft.com/office/drawing/2014/main" id="{D865F811-30FE-2A33-8774-0EC9C60A4B90}"/>
                    </a:ext>
                  </a:extLst>
                </p:cNvPr>
                <p:cNvSpPr>
                  <a:spLocks noChangeArrowheads="1"/>
                </p:cNvSpPr>
                <p:nvPr/>
              </p:nvSpPr>
              <p:spPr bwMode="auto">
                <a:xfrm>
                  <a:off x="2971" y="387"/>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92" name="Text Box 238">
                  <a:extLst>
                    <a:ext uri="{FF2B5EF4-FFF2-40B4-BE49-F238E27FC236}">
                      <a16:creationId xmlns:a16="http://schemas.microsoft.com/office/drawing/2014/main" id="{4754E553-008C-785B-AE68-14191CC81664}"/>
                    </a:ext>
                  </a:extLst>
                </p:cNvPr>
                <p:cNvSpPr txBox="1">
                  <a:spLocks noChangeArrowheads="1"/>
                </p:cNvSpPr>
                <p:nvPr/>
              </p:nvSpPr>
              <p:spPr bwMode="auto">
                <a:xfrm>
                  <a:off x="2925" y="387"/>
                  <a:ext cx="31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12</a:t>
                  </a:r>
                </a:p>
              </p:txBody>
            </p:sp>
          </p:grpSp>
          <p:grpSp>
            <p:nvGrpSpPr>
              <p:cNvPr id="5176" name="Group 239">
                <a:extLst>
                  <a:ext uri="{FF2B5EF4-FFF2-40B4-BE49-F238E27FC236}">
                    <a16:creationId xmlns:a16="http://schemas.microsoft.com/office/drawing/2014/main" id="{A77A4A95-C9E5-5DC6-CDA4-2EF12AB65B8A}"/>
                  </a:ext>
                </a:extLst>
              </p:cNvPr>
              <p:cNvGrpSpPr>
                <a:grpSpLocks/>
              </p:cNvGrpSpPr>
              <p:nvPr/>
            </p:nvGrpSpPr>
            <p:grpSpPr bwMode="auto">
              <a:xfrm>
                <a:off x="3198" y="1249"/>
                <a:ext cx="317" cy="231"/>
                <a:chOff x="2925" y="387"/>
                <a:chExt cx="317" cy="231"/>
              </a:xfrm>
            </p:grpSpPr>
            <p:sp>
              <p:nvSpPr>
                <p:cNvPr id="5189" name="Oval 240">
                  <a:extLst>
                    <a:ext uri="{FF2B5EF4-FFF2-40B4-BE49-F238E27FC236}">
                      <a16:creationId xmlns:a16="http://schemas.microsoft.com/office/drawing/2014/main" id="{B81135FD-3ED3-AB66-6D68-161F2BC765B9}"/>
                    </a:ext>
                  </a:extLst>
                </p:cNvPr>
                <p:cNvSpPr>
                  <a:spLocks noChangeArrowheads="1"/>
                </p:cNvSpPr>
                <p:nvPr/>
              </p:nvSpPr>
              <p:spPr bwMode="auto">
                <a:xfrm>
                  <a:off x="2971" y="38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90" name="Text Box 241">
                  <a:extLst>
                    <a:ext uri="{FF2B5EF4-FFF2-40B4-BE49-F238E27FC236}">
                      <a16:creationId xmlns:a16="http://schemas.microsoft.com/office/drawing/2014/main" id="{D82C51D9-263E-BA1E-7D1E-56A3BA1AC01A}"/>
                    </a:ext>
                  </a:extLst>
                </p:cNvPr>
                <p:cNvSpPr txBox="1">
                  <a:spLocks noChangeArrowheads="1"/>
                </p:cNvSpPr>
                <p:nvPr/>
              </p:nvSpPr>
              <p:spPr bwMode="auto">
                <a:xfrm>
                  <a:off x="2925" y="387"/>
                  <a:ext cx="31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13</a:t>
                  </a:r>
                </a:p>
              </p:txBody>
            </p:sp>
          </p:grpSp>
          <p:grpSp>
            <p:nvGrpSpPr>
              <p:cNvPr id="5177" name="Group 242">
                <a:extLst>
                  <a:ext uri="{FF2B5EF4-FFF2-40B4-BE49-F238E27FC236}">
                    <a16:creationId xmlns:a16="http://schemas.microsoft.com/office/drawing/2014/main" id="{44073DF0-06B2-893F-B351-E224B5AFC90C}"/>
                  </a:ext>
                </a:extLst>
              </p:cNvPr>
              <p:cNvGrpSpPr>
                <a:grpSpLocks/>
              </p:cNvGrpSpPr>
              <p:nvPr/>
            </p:nvGrpSpPr>
            <p:grpSpPr bwMode="auto">
              <a:xfrm>
                <a:off x="3424" y="1525"/>
                <a:ext cx="317" cy="231"/>
                <a:chOff x="2925" y="387"/>
                <a:chExt cx="317" cy="231"/>
              </a:xfrm>
            </p:grpSpPr>
            <p:sp>
              <p:nvSpPr>
                <p:cNvPr id="5187" name="Oval 243">
                  <a:extLst>
                    <a:ext uri="{FF2B5EF4-FFF2-40B4-BE49-F238E27FC236}">
                      <a16:creationId xmlns:a16="http://schemas.microsoft.com/office/drawing/2014/main" id="{49CA0C22-2D9E-910C-F8BC-A566F8A90BFA}"/>
                    </a:ext>
                  </a:extLst>
                </p:cNvPr>
                <p:cNvSpPr>
                  <a:spLocks noChangeArrowheads="1"/>
                </p:cNvSpPr>
                <p:nvPr/>
              </p:nvSpPr>
              <p:spPr bwMode="auto">
                <a:xfrm>
                  <a:off x="2971" y="38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88" name="Text Box 244">
                  <a:extLst>
                    <a:ext uri="{FF2B5EF4-FFF2-40B4-BE49-F238E27FC236}">
                      <a16:creationId xmlns:a16="http://schemas.microsoft.com/office/drawing/2014/main" id="{CEEB0F26-330A-B757-0D48-6D6982DF5CB2}"/>
                    </a:ext>
                  </a:extLst>
                </p:cNvPr>
                <p:cNvSpPr txBox="1">
                  <a:spLocks noChangeArrowheads="1"/>
                </p:cNvSpPr>
                <p:nvPr/>
              </p:nvSpPr>
              <p:spPr bwMode="auto">
                <a:xfrm>
                  <a:off x="2925" y="387"/>
                  <a:ext cx="31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14</a:t>
                  </a:r>
                </a:p>
              </p:txBody>
            </p:sp>
          </p:grpSp>
          <p:grpSp>
            <p:nvGrpSpPr>
              <p:cNvPr id="5178" name="Group 245">
                <a:extLst>
                  <a:ext uri="{FF2B5EF4-FFF2-40B4-BE49-F238E27FC236}">
                    <a16:creationId xmlns:a16="http://schemas.microsoft.com/office/drawing/2014/main" id="{9EADEECB-514F-CAA6-F541-B9694F25239C}"/>
                  </a:ext>
                </a:extLst>
              </p:cNvPr>
              <p:cNvGrpSpPr>
                <a:grpSpLocks/>
              </p:cNvGrpSpPr>
              <p:nvPr/>
            </p:nvGrpSpPr>
            <p:grpSpPr bwMode="auto">
              <a:xfrm>
                <a:off x="3606" y="1982"/>
                <a:ext cx="317" cy="231"/>
                <a:chOff x="2925" y="387"/>
                <a:chExt cx="317" cy="231"/>
              </a:xfrm>
            </p:grpSpPr>
            <p:sp>
              <p:nvSpPr>
                <p:cNvPr id="5185" name="Oval 246">
                  <a:extLst>
                    <a:ext uri="{FF2B5EF4-FFF2-40B4-BE49-F238E27FC236}">
                      <a16:creationId xmlns:a16="http://schemas.microsoft.com/office/drawing/2014/main" id="{788CE6D0-1C10-D4D1-8C41-14140146A2D0}"/>
                    </a:ext>
                  </a:extLst>
                </p:cNvPr>
                <p:cNvSpPr>
                  <a:spLocks noChangeArrowheads="1"/>
                </p:cNvSpPr>
                <p:nvPr/>
              </p:nvSpPr>
              <p:spPr bwMode="auto">
                <a:xfrm>
                  <a:off x="2971" y="38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86" name="Text Box 247">
                  <a:extLst>
                    <a:ext uri="{FF2B5EF4-FFF2-40B4-BE49-F238E27FC236}">
                      <a16:creationId xmlns:a16="http://schemas.microsoft.com/office/drawing/2014/main" id="{ECE90419-AA7C-5CEC-3F75-1677417219D4}"/>
                    </a:ext>
                  </a:extLst>
                </p:cNvPr>
                <p:cNvSpPr txBox="1">
                  <a:spLocks noChangeArrowheads="1"/>
                </p:cNvSpPr>
                <p:nvPr/>
              </p:nvSpPr>
              <p:spPr bwMode="auto">
                <a:xfrm>
                  <a:off x="2925" y="387"/>
                  <a:ext cx="31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16</a:t>
                  </a:r>
                </a:p>
              </p:txBody>
            </p:sp>
          </p:grpSp>
          <p:grpSp>
            <p:nvGrpSpPr>
              <p:cNvPr id="5179" name="Group 248">
                <a:extLst>
                  <a:ext uri="{FF2B5EF4-FFF2-40B4-BE49-F238E27FC236}">
                    <a16:creationId xmlns:a16="http://schemas.microsoft.com/office/drawing/2014/main" id="{08C7464A-861A-0D17-D5C1-22A4262B31F5}"/>
                  </a:ext>
                </a:extLst>
              </p:cNvPr>
              <p:cNvGrpSpPr>
                <a:grpSpLocks/>
              </p:cNvGrpSpPr>
              <p:nvPr/>
            </p:nvGrpSpPr>
            <p:grpSpPr bwMode="auto">
              <a:xfrm>
                <a:off x="4332" y="1120"/>
                <a:ext cx="317" cy="231"/>
                <a:chOff x="2925" y="387"/>
                <a:chExt cx="317" cy="231"/>
              </a:xfrm>
            </p:grpSpPr>
            <p:sp>
              <p:nvSpPr>
                <p:cNvPr id="5183" name="Oval 249">
                  <a:extLst>
                    <a:ext uri="{FF2B5EF4-FFF2-40B4-BE49-F238E27FC236}">
                      <a16:creationId xmlns:a16="http://schemas.microsoft.com/office/drawing/2014/main" id="{4818CB10-3BF9-B702-4013-3536720092E5}"/>
                    </a:ext>
                  </a:extLst>
                </p:cNvPr>
                <p:cNvSpPr>
                  <a:spLocks noChangeArrowheads="1"/>
                </p:cNvSpPr>
                <p:nvPr/>
              </p:nvSpPr>
              <p:spPr bwMode="auto">
                <a:xfrm>
                  <a:off x="2971" y="387"/>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84" name="Text Box 250">
                  <a:extLst>
                    <a:ext uri="{FF2B5EF4-FFF2-40B4-BE49-F238E27FC236}">
                      <a16:creationId xmlns:a16="http://schemas.microsoft.com/office/drawing/2014/main" id="{38E4A80A-02AB-F925-A035-E48AD5F7ECC8}"/>
                    </a:ext>
                  </a:extLst>
                </p:cNvPr>
                <p:cNvSpPr txBox="1">
                  <a:spLocks noChangeArrowheads="1"/>
                </p:cNvSpPr>
                <p:nvPr/>
              </p:nvSpPr>
              <p:spPr bwMode="auto">
                <a:xfrm>
                  <a:off x="2925" y="387"/>
                  <a:ext cx="31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15</a:t>
                  </a:r>
                </a:p>
              </p:txBody>
            </p:sp>
          </p:grpSp>
          <p:grpSp>
            <p:nvGrpSpPr>
              <p:cNvPr id="5180" name="Group 251">
                <a:extLst>
                  <a:ext uri="{FF2B5EF4-FFF2-40B4-BE49-F238E27FC236}">
                    <a16:creationId xmlns:a16="http://schemas.microsoft.com/office/drawing/2014/main" id="{665DEF84-9092-4E75-82F4-538C76E18020}"/>
                  </a:ext>
                </a:extLst>
              </p:cNvPr>
              <p:cNvGrpSpPr>
                <a:grpSpLocks/>
              </p:cNvGrpSpPr>
              <p:nvPr/>
            </p:nvGrpSpPr>
            <p:grpSpPr bwMode="auto">
              <a:xfrm>
                <a:off x="4649" y="1846"/>
                <a:ext cx="317" cy="231"/>
                <a:chOff x="2925" y="387"/>
                <a:chExt cx="317" cy="231"/>
              </a:xfrm>
            </p:grpSpPr>
            <p:sp>
              <p:nvSpPr>
                <p:cNvPr id="5181" name="Oval 252">
                  <a:extLst>
                    <a:ext uri="{FF2B5EF4-FFF2-40B4-BE49-F238E27FC236}">
                      <a16:creationId xmlns:a16="http://schemas.microsoft.com/office/drawing/2014/main" id="{E8685E50-38D7-CEA4-3150-0C7EC34C67C8}"/>
                    </a:ext>
                  </a:extLst>
                </p:cNvPr>
                <p:cNvSpPr>
                  <a:spLocks noChangeArrowheads="1"/>
                </p:cNvSpPr>
                <p:nvPr/>
              </p:nvSpPr>
              <p:spPr bwMode="auto">
                <a:xfrm>
                  <a:off x="2971" y="387"/>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82" name="Text Box 253">
                  <a:extLst>
                    <a:ext uri="{FF2B5EF4-FFF2-40B4-BE49-F238E27FC236}">
                      <a16:creationId xmlns:a16="http://schemas.microsoft.com/office/drawing/2014/main" id="{95BCA4E1-80D8-1613-5FF8-DCD156130DDB}"/>
                    </a:ext>
                  </a:extLst>
                </p:cNvPr>
                <p:cNvSpPr txBox="1">
                  <a:spLocks noChangeArrowheads="1"/>
                </p:cNvSpPr>
                <p:nvPr/>
              </p:nvSpPr>
              <p:spPr bwMode="auto">
                <a:xfrm>
                  <a:off x="2925" y="387"/>
                  <a:ext cx="31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17</a:t>
                  </a:r>
                </a:p>
              </p:txBody>
            </p:sp>
          </p:grpSp>
        </p:grpSp>
        <p:sp>
          <p:nvSpPr>
            <p:cNvPr id="5159" name="Text Box 257">
              <a:extLst>
                <a:ext uri="{FF2B5EF4-FFF2-40B4-BE49-F238E27FC236}">
                  <a16:creationId xmlns:a16="http://schemas.microsoft.com/office/drawing/2014/main" id="{620A3A08-458D-586B-E5D4-DC7218E4D614}"/>
                </a:ext>
              </a:extLst>
            </p:cNvPr>
            <p:cNvSpPr txBox="1">
              <a:spLocks noChangeArrowheads="1"/>
            </p:cNvSpPr>
            <p:nvPr/>
          </p:nvSpPr>
          <p:spPr bwMode="auto">
            <a:xfrm>
              <a:off x="2641" y="2296"/>
              <a:ext cx="693"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400">
                  <a:latin typeface="Arial" panose="020B0604020202020204" pitchFamily="34" charset="0"/>
                </a:rPr>
                <a:t>Erdaltertum</a:t>
              </a:r>
            </a:p>
          </p:txBody>
        </p:sp>
        <p:sp>
          <p:nvSpPr>
            <p:cNvPr id="5160" name="Text Box 258">
              <a:extLst>
                <a:ext uri="{FF2B5EF4-FFF2-40B4-BE49-F238E27FC236}">
                  <a16:creationId xmlns:a16="http://schemas.microsoft.com/office/drawing/2014/main" id="{101C6A2B-35B1-9C7C-669B-0DEE742F6A1C}"/>
                </a:ext>
              </a:extLst>
            </p:cNvPr>
            <p:cNvSpPr txBox="1">
              <a:spLocks noChangeArrowheads="1"/>
            </p:cNvSpPr>
            <p:nvPr/>
          </p:nvSpPr>
          <p:spPr bwMode="auto">
            <a:xfrm>
              <a:off x="3603" y="2296"/>
              <a:ext cx="77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400">
                  <a:latin typeface="Arial" panose="020B0604020202020204" pitchFamily="34" charset="0"/>
                </a:rPr>
                <a:t>Erdmittelalter</a:t>
              </a:r>
            </a:p>
          </p:txBody>
        </p:sp>
        <p:sp>
          <p:nvSpPr>
            <p:cNvPr id="5161" name="Text Box 259">
              <a:extLst>
                <a:ext uri="{FF2B5EF4-FFF2-40B4-BE49-F238E27FC236}">
                  <a16:creationId xmlns:a16="http://schemas.microsoft.com/office/drawing/2014/main" id="{A2273410-7140-7987-DFEF-55207BA313DA}"/>
                </a:ext>
              </a:extLst>
            </p:cNvPr>
            <p:cNvSpPr txBox="1">
              <a:spLocks noChangeArrowheads="1"/>
            </p:cNvSpPr>
            <p:nvPr/>
          </p:nvSpPr>
          <p:spPr bwMode="auto">
            <a:xfrm>
              <a:off x="4377" y="2296"/>
              <a:ext cx="65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400">
                  <a:latin typeface="Arial" panose="020B0604020202020204" pitchFamily="34" charset="0"/>
                </a:rPr>
                <a:t>Erdneuzeit</a:t>
              </a:r>
            </a:p>
          </p:txBody>
        </p:sp>
      </p:grpSp>
      <p:sp>
        <p:nvSpPr>
          <p:cNvPr id="134404" name="Text Box 260">
            <a:extLst>
              <a:ext uri="{FF2B5EF4-FFF2-40B4-BE49-F238E27FC236}">
                <a16:creationId xmlns:a16="http://schemas.microsoft.com/office/drawing/2014/main" id="{9148C9D9-2BF2-2979-4B5C-3F464A167BE8}"/>
              </a:ext>
            </a:extLst>
          </p:cNvPr>
          <p:cNvSpPr txBox="1">
            <a:spLocks noChangeArrowheads="1"/>
          </p:cNvSpPr>
          <p:nvPr/>
        </p:nvSpPr>
        <p:spPr bwMode="auto">
          <a:xfrm>
            <a:off x="900113" y="4941888"/>
            <a:ext cx="15144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Knochenfische</a:t>
            </a:r>
          </a:p>
        </p:txBody>
      </p:sp>
      <p:sp>
        <p:nvSpPr>
          <p:cNvPr id="134405" name="Text Box 261">
            <a:extLst>
              <a:ext uri="{FF2B5EF4-FFF2-40B4-BE49-F238E27FC236}">
                <a16:creationId xmlns:a16="http://schemas.microsoft.com/office/drawing/2014/main" id="{D875B9A1-DE3D-3158-490A-9A882D5D628A}"/>
              </a:ext>
            </a:extLst>
          </p:cNvPr>
          <p:cNvSpPr txBox="1">
            <a:spLocks noChangeArrowheads="1"/>
          </p:cNvSpPr>
          <p:nvPr/>
        </p:nvSpPr>
        <p:spPr bwMode="auto">
          <a:xfrm>
            <a:off x="900113" y="5373688"/>
            <a:ext cx="15509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Quastenflosser</a:t>
            </a:r>
          </a:p>
        </p:txBody>
      </p:sp>
      <p:sp>
        <p:nvSpPr>
          <p:cNvPr id="134406" name="Text Box 262">
            <a:extLst>
              <a:ext uri="{FF2B5EF4-FFF2-40B4-BE49-F238E27FC236}">
                <a16:creationId xmlns:a16="http://schemas.microsoft.com/office/drawing/2014/main" id="{55270C46-EB0D-2A0F-2855-70C33D9ACEF3}"/>
              </a:ext>
            </a:extLst>
          </p:cNvPr>
          <p:cNvSpPr txBox="1">
            <a:spLocks noChangeArrowheads="1"/>
          </p:cNvSpPr>
          <p:nvPr/>
        </p:nvSpPr>
        <p:spPr bwMode="auto">
          <a:xfrm>
            <a:off x="900113" y="5805488"/>
            <a:ext cx="8382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Urlurch</a:t>
            </a:r>
          </a:p>
        </p:txBody>
      </p:sp>
      <p:sp>
        <p:nvSpPr>
          <p:cNvPr id="134407" name="Text Box 263">
            <a:extLst>
              <a:ext uri="{FF2B5EF4-FFF2-40B4-BE49-F238E27FC236}">
                <a16:creationId xmlns:a16="http://schemas.microsoft.com/office/drawing/2014/main" id="{87C15172-FEF7-B0AC-47CA-DFAEF4E03121}"/>
              </a:ext>
            </a:extLst>
          </p:cNvPr>
          <p:cNvSpPr txBox="1">
            <a:spLocks noChangeArrowheads="1"/>
          </p:cNvSpPr>
          <p:nvPr/>
        </p:nvSpPr>
        <p:spPr bwMode="auto">
          <a:xfrm>
            <a:off x="900113" y="6237288"/>
            <a:ext cx="15589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Schwanzlurche</a:t>
            </a:r>
          </a:p>
        </p:txBody>
      </p:sp>
      <p:sp>
        <p:nvSpPr>
          <p:cNvPr id="134408" name="Text Box 264">
            <a:extLst>
              <a:ext uri="{FF2B5EF4-FFF2-40B4-BE49-F238E27FC236}">
                <a16:creationId xmlns:a16="http://schemas.microsoft.com/office/drawing/2014/main" id="{9ED31C82-79EE-92F3-9CE0-B96EFC9497CD}"/>
              </a:ext>
            </a:extLst>
          </p:cNvPr>
          <p:cNvSpPr txBox="1">
            <a:spLocks noChangeArrowheads="1"/>
          </p:cNvSpPr>
          <p:nvPr/>
        </p:nvSpPr>
        <p:spPr bwMode="auto">
          <a:xfrm>
            <a:off x="3779838" y="4076700"/>
            <a:ext cx="135731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Froschlurche</a:t>
            </a:r>
          </a:p>
        </p:txBody>
      </p:sp>
      <p:sp>
        <p:nvSpPr>
          <p:cNvPr id="134409" name="Text Box 265">
            <a:extLst>
              <a:ext uri="{FF2B5EF4-FFF2-40B4-BE49-F238E27FC236}">
                <a16:creationId xmlns:a16="http://schemas.microsoft.com/office/drawing/2014/main" id="{58AE40AC-FEC8-E07A-DC0B-034F7F2B1B32}"/>
              </a:ext>
            </a:extLst>
          </p:cNvPr>
          <p:cNvSpPr txBox="1">
            <a:spLocks noChangeArrowheads="1"/>
          </p:cNvSpPr>
          <p:nvPr/>
        </p:nvSpPr>
        <p:spPr bwMode="auto">
          <a:xfrm>
            <a:off x="3779838" y="4508500"/>
            <a:ext cx="12223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Urkriechtier</a:t>
            </a:r>
          </a:p>
        </p:txBody>
      </p:sp>
      <p:sp>
        <p:nvSpPr>
          <p:cNvPr id="134410" name="Text Box 266">
            <a:extLst>
              <a:ext uri="{FF2B5EF4-FFF2-40B4-BE49-F238E27FC236}">
                <a16:creationId xmlns:a16="http://schemas.microsoft.com/office/drawing/2014/main" id="{2262D5EB-8E2D-086F-DC2D-32282689D3AC}"/>
              </a:ext>
            </a:extLst>
          </p:cNvPr>
          <p:cNvSpPr txBox="1">
            <a:spLocks noChangeArrowheads="1"/>
          </p:cNvSpPr>
          <p:nvPr/>
        </p:nvSpPr>
        <p:spPr bwMode="auto">
          <a:xfrm>
            <a:off x="6732588" y="4076700"/>
            <a:ext cx="12207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Dinosaurier</a:t>
            </a:r>
          </a:p>
        </p:txBody>
      </p:sp>
      <p:sp>
        <p:nvSpPr>
          <p:cNvPr id="134411" name="Text Box 267">
            <a:extLst>
              <a:ext uri="{FF2B5EF4-FFF2-40B4-BE49-F238E27FC236}">
                <a16:creationId xmlns:a16="http://schemas.microsoft.com/office/drawing/2014/main" id="{5A45BF05-05C2-7BC4-4134-B7F2B0C833BC}"/>
              </a:ext>
            </a:extLst>
          </p:cNvPr>
          <p:cNvSpPr txBox="1">
            <a:spLocks noChangeArrowheads="1"/>
          </p:cNvSpPr>
          <p:nvPr/>
        </p:nvSpPr>
        <p:spPr bwMode="auto">
          <a:xfrm>
            <a:off x="3779838" y="5373688"/>
            <a:ext cx="10287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Krokodile</a:t>
            </a:r>
          </a:p>
        </p:txBody>
      </p:sp>
      <p:sp>
        <p:nvSpPr>
          <p:cNvPr id="134412" name="Text Box 268">
            <a:extLst>
              <a:ext uri="{FF2B5EF4-FFF2-40B4-BE49-F238E27FC236}">
                <a16:creationId xmlns:a16="http://schemas.microsoft.com/office/drawing/2014/main" id="{A60FEE64-067F-ECAE-B151-8547119361C2}"/>
              </a:ext>
            </a:extLst>
          </p:cNvPr>
          <p:cNvSpPr txBox="1">
            <a:spLocks noChangeArrowheads="1"/>
          </p:cNvSpPr>
          <p:nvPr/>
        </p:nvSpPr>
        <p:spPr bwMode="auto">
          <a:xfrm>
            <a:off x="3779838" y="6237288"/>
            <a:ext cx="11303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Eidechsen</a:t>
            </a:r>
          </a:p>
        </p:txBody>
      </p:sp>
      <p:sp>
        <p:nvSpPr>
          <p:cNvPr id="134413" name="Text Box 269">
            <a:extLst>
              <a:ext uri="{FF2B5EF4-FFF2-40B4-BE49-F238E27FC236}">
                <a16:creationId xmlns:a16="http://schemas.microsoft.com/office/drawing/2014/main" id="{A1C5CB0F-5EB9-5E81-42AF-074DF5AAF8B8}"/>
              </a:ext>
            </a:extLst>
          </p:cNvPr>
          <p:cNvSpPr txBox="1">
            <a:spLocks noChangeArrowheads="1"/>
          </p:cNvSpPr>
          <p:nvPr/>
        </p:nvSpPr>
        <p:spPr bwMode="auto">
          <a:xfrm>
            <a:off x="3779838" y="5805488"/>
            <a:ext cx="114141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Schlangen</a:t>
            </a:r>
          </a:p>
        </p:txBody>
      </p:sp>
      <p:sp>
        <p:nvSpPr>
          <p:cNvPr id="134414" name="Text Box 270">
            <a:extLst>
              <a:ext uri="{FF2B5EF4-FFF2-40B4-BE49-F238E27FC236}">
                <a16:creationId xmlns:a16="http://schemas.microsoft.com/office/drawing/2014/main" id="{890D1110-FFBD-9B72-9EEA-41AB330E7C50}"/>
              </a:ext>
            </a:extLst>
          </p:cNvPr>
          <p:cNvSpPr txBox="1">
            <a:spLocks noChangeArrowheads="1"/>
          </p:cNvSpPr>
          <p:nvPr/>
        </p:nvSpPr>
        <p:spPr bwMode="auto">
          <a:xfrm>
            <a:off x="3779838" y="4941888"/>
            <a:ext cx="13001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Schildkröten</a:t>
            </a:r>
          </a:p>
        </p:txBody>
      </p:sp>
      <p:sp>
        <p:nvSpPr>
          <p:cNvPr id="134415" name="Text Box 271">
            <a:extLst>
              <a:ext uri="{FF2B5EF4-FFF2-40B4-BE49-F238E27FC236}">
                <a16:creationId xmlns:a16="http://schemas.microsoft.com/office/drawing/2014/main" id="{C7242C5B-6CDD-EB37-7C97-D2306B4E8646}"/>
              </a:ext>
            </a:extLst>
          </p:cNvPr>
          <p:cNvSpPr txBox="1">
            <a:spLocks noChangeArrowheads="1"/>
          </p:cNvSpPr>
          <p:nvPr/>
        </p:nvSpPr>
        <p:spPr bwMode="auto">
          <a:xfrm>
            <a:off x="950913" y="4100513"/>
            <a:ext cx="12446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Panzerfisch</a:t>
            </a:r>
          </a:p>
        </p:txBody>
      </p:sp>
      <p:sp>
        <p:nvSpPr>
          <p:cNvPr id="134416" name="Text Box 272">
            <a:extLst>
              <a:ext uri="{FF2B5EF4-FFF2-40B4-BE49-F238E27FC236}">
                <a16:creationId xmlns:a16="http://schemas.microsoft.com/office/drawing/2014/main" id="{43B31E8B-4D93-5A95-B967-6E86BF4194A4}"/>
              </a:ext>
            </a:extLst>
          </p:cNvPr>
          <p:cNvSpPr txBox="1">
            <a:spLocks noChangeArrowheads="1"/>
          </p:cNvSpPr>
          <p:nvPr/>
        </p:nvSpPr>
        <p:spPr bwMode="auto">
          <a:xfrm>
            <a:off x="6732588" y="4941888"/>
            <a:ext cx="7016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Vögel</a:t>
            </a:r>
          </a:p>
        </p:txBody>
      </p:sp>
      <p:sp>
        <p:nvSpPr>
          <p:cNvPr id="134417" name="Text Box 273">
            <a:extLst>
              <a:ext uri="{FF2B5EF4-FFF2-40B4-BE49-F238E27FC236}">
                <a16:creationId xmlns:a16="http://schemas.microsoft.com/office/drawing/2014/main" id="{C2A95097-6680-A134-25E4-076C64DB76DC}"/>
              </a:ext>
            </a:extLst>
          </p:cNvPr>
          <p:cNvSpPr txBox="1">
            <a:spLocks noChangeArrowheads="1"/>
          </p:cNvSpPr>
          <p:nvPr/>
        </p:nvSpPr>
        <p:spPr bwMode="auto">
          <a:xfrm>
            <a:off x="6659563" y="5373688"/>
            <a:ext cx="2159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säugerähnl. Kriechtier</a:t>
            </a:r>
          </a:p>
        </p:txBody>
      </p:sp>
      <p:sp>
        <p:nvSpPr>
          <p:cNvPr id="134418" name="Text Box 274">
            <a:extLst>
              <a:ext uri="{FF2B5EF4-FFF2-40B4-BE49-F238E27FC236}">
                <a16:creationId xmlns:a16="http://schemas.microsoft.com/office/drawing/2014/main" id="{A405A6DA-9403-AE31-9063-CF08B5DEE91E}"/>
              </a:ext>
            </a:extLst>
          </p:cNvPr>
          <p:cNvSpPr txBox="1">
            <a:spLocks noChangeArrowheads="1"/>
          </p:cNvSpPr>
          <p:nvPr/>
        </p:nvSpPr>
        <p:spPr bwMode="auto">
          <a:xfrm>
            <a:off x="6732588" y="5805488"/>
            <a:ext cx="11652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Säugetiere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441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4400"/>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4404"/>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4405"/>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4406"/>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4407"/>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4408"/>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34409"/>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34414"/>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34411"/>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34413"/>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34412"/>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34410"/>
                                        </p:tgtEl>
                                        <p:attrNameLst>
                                          <p:attrName>style.visibility</p:attrName>
                                        </p:attrNameLst>
                                      </p:cBhvr>
                                      <p:to>
                                        <p:strVal val="visible"/>
                                      </p:to>
                                    </p:set>
                                  </p:childTnLst>
                                </p:cTn>
                              </p:par>
                            </p:childTnLst>
                          </p:cTn>
                        </p:par>
                      </p:childTnLst>
                    </p:cTn>
                  </p:par>
                  <p:par>
                    <p:cTn id="55" fill="hold" nodeType="clickPar">
                      <p:stCondLst>
                        <p:cond delay="indefinite"/>
                      </p:stCondLst>
                      <p:childTnLst>
                        <p:par>
                          <p:cTn id="56" fill="hold" nodeType="withGroup">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34399"/>
                                        </p:tgtEl>
                                        <p:attrNameLst>
                                          <p:attrName>style.visibility</p:attrName>
                                        </p:attrNameLst>
                                      </p:cBhvr>
                                      <p:to>
                                        <p:strVal val="visible"/>
                                      </p:to>
                                    </p:set>
                                  </p:childTnLst>
                                </p:cTn>
                              </p:par>
                            </p:childTnLst>
                          </p:cTn>
                        </p:par>
                      </p:childTnLst>
                    </p:cTn>
                  </p:par>
                  <p:par>
                    <p:cTn id="59" fill="hold" nodeType="clickPar">
                      <p:stCondLst>
                        <p:cond delay="indefinite"/>
                      </p:stCondLst>
                      <p:childTnLst>
                        <p:par>
                          <p:cTn id="60" fill="hold" nodeType="withGroup">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34416"/>
                                        </p:tgtEl>
                                        <p:attrNameLst>
                                          <p:attrName>style.visibility</p:attrName>
                                        </p:attrNameLst>
                                      </p:cBhvr>
                                      <p:to>
                                        <p:strVal val="visible"/>
                                      </p:to>
                                    </p:set>
                                  </p:childTnLst>
                                </p:cTn>
                              </p:par>
                            </p:childTnLst>
                          </p:cTn>
                        </p:par>
                      </p:childTnLst>
                    </p:cTn>
                  </p:par>
                  <p:par>
                    <p:cTn id="63" fill="hold" nodeType="clickPar">
                      <p:stCondLst>
                        <p:cond delay="indefinite"/>
                      </p:stCondLst>
                      <p:childTnLst>
                        <p:par>
                          <p:cTn id="64" fill="hold" nodeType="withGroup">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134417"/>
                                        </p:tgtEl>
                                        <p:attrNameLst>
                                          <p:attrName>style.visibility</p:attrName>
                                        </p:attrNameLst>
                                      </p:cBhvr>
                                      <p:to>
                                        <p:strVal val="visible"/>
                                      </p:to>
                                    </p:set>
                                  </p:childTnLst>
                                </p:cTn>
                              </p:par>
                            </p:childTnLst>
                          </p:cTn>
                        </p:par>
                      </p:childTnLst>
                    </p:cTn>
                  </p:par>
                  <p:par>
                    <p:cTn id="67" fill="hold" nodeType="clickPar">
                      <p:stCondLst>
                        <p:cond delay="indefinite"/>
                      </p:stCondLst>
                      <p:childTnLst>
                        <p:par>
                          <p:cTn id="68" fill="hold" nodeType="withGroup">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344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399" grpId="0"/>
      <p:bldP spid="134400" grpId="0"/>
      <p:bldP spid="134404" grpId="0"/>
      <p:bldP spid="134405" grpId="0"/>
      <p:bldP spid="134406" grpId="0"/>
      <p:bldP spid="134407" grpId="0"/>
      <p:bldP spid="134408" grpId="0"/>
      <p:bldP spid="134409" grpId="0"/>
      <p:bldP spid="134410" grpId="0"/>
      <p:bldP spid="134411" grpId="0"/>
      <p:bldP spid="134412" grpId="0"/>
      <p:bldP spid="134413" grpId="0"/>
      <p:bldP spid="134414" grpId="0"/>
      <p:bldP spid="134415" grpId="0"/>
      <p:bldP spid="134416" grpId="0"/>
      <p:bldP spid="134417" grpId="0"/>
      <p:bldP spid="134418"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5F5CD6DE-142D-9864-86C0-05526FCC96FC}"/>
              </a:ext>
            </a:extLst>
          </p:cNvPr>
          <p:cNvSpPr>
            <a:spLocks noGrp="1" noChangeArrowheads="1"/>
          </p:cNvSpPr>
          <p:nvPr>
            <p:ph type="title"/>
          </p:nvPr>
        </p:nvSpPr>
        <p:spPr/>
        <p:txBody>
          <a:bodyPr/>
          <a:lstStyle/>
          <a:p>
            <a:r>
              <a:rPr lang="de-DE" altLang="de-DE"/>
              <a:t>Die Entwicklung der Wirbeltierarten</a:t>
            </a:r>
          </a:p>
        </p:txBody>
      </p:sp>
      <p:grpSp>
        <p:nvGrpSpPr>
          <p:cNvPr id="6147" name="Group 164">
            <a:extLst>
              <a:ext uri="{FF2B5EF4-FFF2-40B4-BE49-F238E27FC236}">
                <a16:creationId xmlns:a16="http://schemas.microsoft.com/office/drawing/2014/main" id="{4A1B6AF5-382F-B39E-AEF9-926273E51658}"/>
              </a:ext>
            </a:extLst>
          </p:cNvPr>
          <p:cNvGrpSpPr>
            <a:grpSpLocks/>
          </p:cNvGrpSpPr>
          <p:nvPr/>
        </p:nvGrpSpPr>
        <p:grpSpPr bwMode="auto">
          <a:xfrm>
            <a:off x="395288" y="620713"/>
            <a:ext cx="8423275" cy="5983287"/>
            <a:chOff x="249" y="391"/>
            <a:chExt cx="5306" cy="3769"/>
          </a:xfrm>
        </p:grpSpPr>
        <p:grpSp>
          <p:nvGrpSpPr>
            <p:cNvPr id="6148" name="Group 3">
              <a:extLst>
                <a:ext uri="{FF2B5EF4-FFF2-40B4-BE49-F238E27FC236}">
                  <a16:creationId xmlns:a16="http://schemas.microsoft.com/office/drawing/2014/main" id="{B324A7CE-B508-3FC9-C026-D8F6E76659CF}"/>
                </a:ext>
              </a:extLst>
            </p:cNvPr>
            <p:cNvGrpSpPr>
              <a:grpSpLocks/>
            </p:cNvGrpSpPr>
            <p:nvPr/>
          </p:nvGrpSpPr>
          <p:grpSpPr bwMode="auto">
            <a:xfrm>
              <a:off x="249" y="2568"/>
              <a:ext cx="1588" cy="231"/>
              <a:chOff x="68" y="2568"/>
              <a:chExt cx="1588" cy="231"/>
            </a:xfrm>
          </p:grpSpPr>
          <p:sp>
            <p:nvSpPr>
              <p:cNvPr id="6305" name="Rectangle 4">
                <a:extLst>
                  <a:ext uri="{FF2B5EF4-FFF2-40B4-BE49-F238E27FC236}">
                    <a16:creationId xmlns:a16="http://schemas.microsoft.com/office/drawing/2014/main" id="{1F43DA5F-6D57-2BD0-E24F-BE9BB627D706}"/>
                  </a:ext>
                </a:extLst>
              </p:cNvPr>
              <p:cNvSpPr>
                <a:spLocks noChangeArrowheads="1"/>
              </p:cNvSpPr>
              <p:nvPr/>
            </p:nvSpPr>
            <p:spPr bwMode="auto">
              <a:xfrm>
                <a:off x="385" y="2568"/>
                <a:ext cx="1271" cy="227"/>
              </a:xfrm>
              <a:prstGeom prst="rect">
                <a:avLst/>
              </a:prstGeom>
              <a:noFill/>
              <a:ln w="19050">
                <a:solidFill>
                  <a:srgbClr val="3A139D"/>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306" name="Group 5">
                <a:extLst>
                  <a:ext uri="{FF2B5EF4-FFF2-40B4-BE49-F238E27FC236}">
                    <a16:creationId xmlns:a16="http://schemas.microsoft.com/office/drawing/2014/main" id="{CA1EC810-E9D7-1A09-E5CF-0CD7A58FC820}"/>
                  </a:ext>
                </a:extLst>
              </p:cNvPr>
              <p:cNvGrpSpPr>
                <a:grpSpLocks/>
              </p:cNvGrpSpPr>
              <p:nvPr/>
            </p:nvGrpSpPr>
            <p:grpSpPr bwMode="auto">
              <a:xfrm>
                <a:off x="68" y="2568"/>
                <a:ext cx="227" cy="231"/>
                <a:chOff x="204" y="2704"/>
                <a:chExt cx="227" cy="231"/>
              </a:xfrm>
            </p:grpSpPr>
            <p:sp>
              <p:nvSpPr>
                <p:cNvPr id="6307" name="Oval 6">
                  <a:extLst>
                    <a:ext uri="{FF2B5EF4-FFF2-40B4-BE49-F238E27FC236}">
                      <a16:creationId xmlns:a16="http://schemas.microsoft.com/office/drawing/2014/main" id="{BFDE3393-9C8B-9B78-F47B-0B24D2E7A8C4}"/>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308" name="Text Box 7">
                  <a:extLst>
                    <a:ext uri="{FF2B5EF4-FFF2-40B4-BE49-F238E27FC236}">
                      <a16:creationId xmlns:a16="http://schemas.microsoft.com/office/drawing/2014/main" id="{14AAB0E7-26E9-9A46-1F2D-C74F44BD1BA5}"/>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grpSp>
          <p:nvGrpSpPr>
            <p:cNvPr id="6149" name="Group 8">
              <a:extLst>
                <a:ext uri="{FF2B5EF4-FFF2-40B4-BE49-F238E27FC236}">
                  <a16:creationId xmlns:a16="http://schemas.microsoft.com/office/drawing/2014/main" id="{01AD258C-212F-3E8E-943A-0DE2D396E3DF}"/>
                </a:ext>
              </a:extLst>
            </p:cNvPr>
            <p:cNvGrpSpPr>
              <a:grpSpLocks/>
            </p:cNvGrpSpPr>
            <p:nvPr/>
          </p:nvGrpSpPr>
          <p:grpSpPr bwMode="auto">
            <a:xfrm>
              <a:off x="249" y="2836"/>
              <a:ext cx="1588" cy="231"/>
              <a:chOff x="204" y="2704"/>
              <a:chExt cx="1588" cy="231"/>
            </a:xfrm>
          </p:grpSpPr>
          <p:sp>
            <p:nvSpPr>
              <p:cNvPr id="6301" name="Rectangle 9">
                <a:extLst>
                  <a:ext uri="{FF2B5EF4-FFF2-40B4-BE49-F238E27FC236}">
                    <a16:creationId xmlns:a16="http://schemas.microsoft.com/office/drawing/2014/main" id="{FE377263-D540-481D-C160-97F1FD846BDC}"/>
                  </a:ext>
                </a:extLst>
              </p:cNvPr>
              <p:cNvSpPr>
                <a:spLocks noChangeArrowheads="1"/>
              </p:cNvSpPr>
              <p:nvPr/>
            </p:nvSpPr>
            <p:spPr bwMode="auto">
              <a:xfrm>
                <a:off x="521" y="2704"/>
                <a:ext cx="1271" cy="227"/>
              </a:xfrm>
              <a:prstGeom prst="rect">
                <a:avLst/>
              </a:prstGeom>
              <a:noFill/>
              <a:ln w="19050">
                <a:solidFill>
                  <a:srgbClr val="89D8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302" name="Group 10">
                <a:extLst>
                  <a:ext uri="{FF2B5EF4-FFF2-40B4-BE49-F238E27FC236}">
                    <a16:creationId xmlns:a16="http://schemas.microsoft.com/office/drawing/2014/main" id="{8CC329E9-3D56-983D-5D4F-0051207D9DFA}"/>
                  </a:ext>
                </a:extLst>
              </p:cNvPr>
              <p:cNvGrpSpPr>
                <a:grpSpLocks/>
              </p:cNvGrpSpPr>
              <p:nvPr/>
            </p:nvGrpSpPr>
            <p:grpSpPr bwMode="auto">
              <a:xfrm>
                <a:off x="204" y="2704"/>
                <a:ext cx="227" cy="231"/>
                <a:chOff x="204" y="2704"/>
                <a:chExt cx="227" cy="231"/>
              </a:xfrm>
            </p:grpSpPr>
            <p:sp>
              <p:nvSpPr>
                <p:cNvPr id="6303" name="Oval 11">
                  <a:extLst>
                    <a:ext uri="{FF2B5EF4-FFF2-40B4-BE49-F238E27FC236}">
                      <a16:creationId xmlns:a16="http://schemas.microsoft.com/office/drawing/2014/main" id="{A381C522-05DE-0EDC-958B-D0C1BBFC135B}"/>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304" name="Text Box 12">
                  <a:extLst>
                    <a:ext uri="{FF2B5EF4-FFF2-40B4-BE49-F238E27FC236}">
                      <a16:creationId xmlns:a16="http://schemas.microsoft.com/office/drawing/2014/main" id="{A2A68E43-6C10-73A7-7EFA-C99405AE93FD}"/>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grpSp>
          <p:nvGrpSpPr>
            <p:cNvPr id="6150" name="Group 13">
              <a:extLst>
                <a:ext uri="{FF2B5EF4-FFF2-40B4-BE49-F238E27FC236}">
                  <a16:creationId xmlns:a16="http://schemas.microsoft.com/office/drawing/2014/main" id="{40791755-BD38-87D8-F29A-FD921C2EA6F8}"/>
                </a:ext>
              </a:extLst>
            </p:cNvPr>
            <p:cNvGrpSpPr>
              <a:grpSpLocks/>
            </p:cNvGrpSpPr>
            <p:nvPr/>
          </p:nvGrpSpPr>
          <p:grpSpPr bwMode="auto">
            <a:xfrm>
              <a:off x="249" y="3108"/>
              <a:ext cx="1588" cy="231"/>
              <a:chOff x="340" y="2840"/>
              <a:chExt cx="1588" cy="231"/>
            </a:xfrm>
          </p:grpSpPr>
          <p:sp>
            <p:nvSpPr>
              <p:cNvPr id="6297" name="Rectangle 14">
                <a:extLst>
                  <a:ext uri="{FF2B5EF4-FFF2-40B4-BE49-F238E27FC236}">
                    <a16:creationId xmlns:a16="http://schemas.microsoft.com/office/drawing/2014/main" id="{A8872E16-257C-CC6D-CBD3-FD8A5CCA4E74}"/>
                  </a:ext>
                </a:extLst>
              </p:cNvPr>
              <p:cNvSpPr>
                <a:spLocks noChangeArrowheads="1"/>
              </p:cNvSpPr>
              <p:nvPr/>
            </p:nvSpPr>
            <p:spPr bwMode="auto">
              <a:xfrm>
                <a:off x="657" y="2840"/>
                <a:ext cx="1271" cy="227"/>
              </a:xfrm>
              <a:prstGeom prst="rect">
                <a:avLst/>
              </a:prstGeom>
              <a:noFill/>
              <a:ln w="19050">
                <a:solidFill>
                  <a:srgbClr val="89D8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298" name="Group 15">
                <a:extLst>
                  <a:ext uri="{FF2B5EF4-FFF2-40B4-BE49-F238E27FC236}">
                    <a16:creationId xmlns:a16="http://schemas.microsoft.com/office/drawing/2014/main" id="{61F91D6C-8BB8-3CD5-D0BE-917C7729EF9D}"/>
                  </a:ext>
                </a:extLst>
              </p:cNvPr>
              <p:cNvGrpSpPr>
                <a:grpSpLocks/>
              </p:cNvGrpSpPr>
              <p:nvPr/>
            </p:nvGrpSpPr>
            <p:grpSpPr bwMode="auto">
              <a:xfrm>
                <a:off x="340" y="2840"/>
                <a:ext cx="227" cy="231"/>
                <a:chOff x="204" y="2704"/>
                <a:chExt cx="227" cy="231"/>
              </a:xfrm>
            </p:grpSpPr>
            <p:sp>
              <p:nvSpPr>
                <p:cNvPr id="6299" name="Oval 16">
                  <a:extLst>
                    <a:ext uri="{FF2B5EF4-FFF2-40B4-BE49-F238E27FC236}">
                      <a16:creationId xmlns:a16="http://schemas.microsoft.com/office/drawing/2014/main" id="{6404D0F6-5EE8-7A63-A281-B8C8D9ECB148}"/>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300" name="Text Box 17">
                  <a:extLst>
                    <a:ext uri="{FF2B5EF4-FFF2-40B4-BE49-F238E27FC236}">
                      <a16:creationId xmlns:a16="http://schemas.microsoft.com/office/drawing/2014/main" id="{A7F218FB-ABC4-B676-6E73-94C00AF89FCB}"/>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grpSp>
        <p:grpSp>
          <p:nvGrpSpPr>
            <p:cNvPr id="6151" name="Group 18">
              <a:extLst>
                <a:ext uri="{FF2B5EF4-FFF2-40B4-BE49-F238E27FC236}">
                  <a16:creationId xmlns:a16="http://schemas.microsoft.com/office/drawing/2014/main" id="{EBB0F70A-6C0A-AAA6-E2B8-86A8B99580D4}"/>
                </a:ext>
              </a:extLst>
            </p:cNvPr>
            <p:cNvGrpSpPr>
              <a:grpSpLocks/>
            </p:cNvGrpSpPr>
            <p:nvPr/>
          </p:nvGrpSpPr>
          <p:grpSpPr bwMode="auto">
            <a:xfrm>
              <a:off x="249" y="3381"/>
              <a:ext cx="1588" cy="231"/>
              <a:chOff x="476" y="2976"/>
              <a:chExt cx="1588" cy="231"/>
            </a:xfrm>
          </p:grpSpPr>
          <p:sp>
            <p:nvSpPr>
              <p:cNvPr id="6293" name="Rectangle 19">
                <a:extLst>
                  <a:ext uri="{FF2B5EF4-FFF2-40B4-BE49-F238E27FC236}">
                    <a16:creationId xmlns:a16="http://schemas.microsoft.com/office/drawing/2014/main" id="{97D68C0E-C772-3416-72AD-7592CCA8A94A}"/>
                  </a:ext>
                </a:extLst>
              </p:cNvPr>
              <p:cNvSpPr>
                <a:spLocks noChangeArrowheads="1"/>
              </p:cNvSpPr>
              <p:nvPr/>
            </p:nvSpPr>
            <p:spPr bwMode="auto">
              <a:xfrm>
                <a:off x="793" y="2976"/>
                <a:ext cx="1271" cy="227"/>
              </a:xfrm>
              <a:prstGeom prst="rect">
                <a:avLst/>
              </a:prstGeom>
              <a:noFill/>
              <a:ln w="19050">
                <a:solidFill>
                  <a:srgbClr val="3A139D"/>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294" name="Group 20">
                <a:extLst>
                  <a:ext uri="{FF2B5EF4-FFF2-40B4-BE49-F238E27FC236}">
                    <a16:creationId xmlns:a16="http://schemas.microsoft.com/office/drawing/2014/main" id="{2C314185-52F4-41A6-2F79-4254C86521DC}"/>
                  </a:ext>
                </a:extLst>
              </p:cNvPr>
              <p:cNvGrpSpPr>
                <a:grpSpLocks/>
              </p:cNvGrpSpPr>
              <p:nvPr/>
            </p:nvGrpSpPr>
            <p:grpSpPr bwMode="auto">
              <a:xfrm>
                <a:off x="476" y="2976"/>
                <a:ext cx="227" cy="231"/>
                <a:chOff x="204" y="2704"/>
                <a:chExt cx="227" cy="231"/>
              </a:xfrm>
            </p:grpSpPr>
            <p:sp>
              <p:nvSpPr>
                <p:cNvPr id="6295" name="Oval 21">
                  <a:extLst>
                    <a:ext uri="{FF2B5EF4-FFF2-40B4-BE49-F238E27FC236}">
                      <a16:creationId xmlns:a16="http://schemas.microsoft.com/office/drawing/2014/main" id="{C72A26FC-2F82-D67F-EFC9-206A2D07C7CC}"/>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96" name="Text Box 22">
                  <a:extLst>
                    <a:ext uri="{FF2B5EF4-FFF2-40B4-BE49-F238E27FC236}">
                      <a16:creationId xmlns:a16="http://schemas.microsoft.com/office/drawing/2014/main" id="{C55EF3DF-9126-85A4-3FC1-858953D9D204}"/>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grpSp>
        </p:grpSp>
        <p:grpSp>
          <p:nvGrpSpPr>
            <p:cNvPr id="6152" name="Group 23">
              <a:extLst>
                <a:ext uri="{FF2B5EF4-FFF2-40B4-BE49-F238E27FC236}">
                  <a16:creationId xmlns:a16="http://schemas.microsoft.com/office/drawing/2014/main" id="{67169B21-60B2-1A1E-8980-8511F08FC98A}"/>
                </a:ext>
              </a:extLst>
            </p:cNvPr>
            <p:cNvGrpSpPr>
              <a:grpSpLocks/>
            </p:cNvGrpSpPr>
            <p:nvPr/>
          </p:nvGrpSpPr>
          <p:grpSpPr bwMode="auto">
            <a:xfrm>
              <a:off x="249" y="3653"/>
              <a:ext cx="1588" cy="231"/>
              <a:chOff x="612" y="3112"/>
              <a:chExt cx="1588" cy="231"/>
            </a:xfrm>
          </p:grpSpPr>
          <p:sp>
            <p:nvSpPr>
              <p:cNvPr id="6289" name="Rectangle 24">
                <a:extLst>
                  <a:ext uri="{FF2B5EF4-FFF2-40B4-BE49-F238E27FC236}">
                    <a16:creationId xmlns:a16="http://schemas.microsoft.com/office/drawing/2014/main" id="{4B6FF2F9-0B8C-46FC-6D4A-DD08619613F5}"/>
                  </a:ext>
                </a:extLst>
              </p:cNvPr>
              <p:cNvSpPr>
                <a:spLocks noChangeArrowheads="1"/>
              </p:cNvSpPr>
              <p:nvPr/>
            </p:nvSpPr>
            <p:spPr bwMode="auto">
              <a:xfrm>
                <a:off x="929" y="3112"/>
                <a:ext cx="1271" cy="227"/>
              </a:xfrm>
              <a:prstGeom prst="rect">
                <a:avLst/>
              </a:prstGeom>
              <a:noFill/>
              <a:ln w="19050">
                <a:solidFill>
                  <a:srgbClr val="3A139D"/>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290" name="Group 25">
                <a:extLst>
                  <a:ext uri="{FF2B5EF4-FFF2-40B4-BE49-F238E27FC236}">
                    <a16:creationId xmlns:a16="http://schemas.microsoft.com/office/drawing/2014/main" id="{36DE4FF3-7D15-D179-F391-B48136105DEC}"/>
                  </a:ext>
                </a:extLst>
              </p:cNvPr>
              <p:cNvGrpSpPr>
                <a:grpSpLocks/>
              </p:cNvGrpSpPr>
              <p:nvPr/>
            </p:nvGrpSpPr>
            <p:grpSpPr bwMode="auto">
              <a:xfrm>
                <a:off x="612" y="3112"/>
                <a:ext cx="227" cy="231"/>
                <a:chOff x="204" y="2704"/>
                <a:chExt cx="227" cy="231"/>
              </a:xfrm>
            </p:grpSpPr>
            <p:sp>
              <p:nvSpPr>
                <p:cNvPr id="6291" name="Oval 26">
                  <a:extLst>
                    <a:ext uri="{FF2B5EF4-FFF2-40B4-BE49-F238E27FC236}">
                      <a16:creationId xmlns:a16="http://schemas.microsoft.com/office/drawing/2014/main" id="{9554FBA4-E92A-CA2C-6FC7-E0D0BCB3B27D}"/>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92" name="Text Box 27">
                  <a:extLst>
                    <a:ext uri="{FF2B5EF4-FFF2-40B4-BE49-F238E27FC236}">
                      <a16:creationId xmlns:a16="http://schemas.microsoft.com/office/drawing/2014/main" id="{4FF1AB11-1763-8BE1-D7ED-FCA231CF0896}"/>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grpSp>
        </p:grpSp>
        <p:grpSp>
          <p:nvGrpSpPr>
            <p:cNvPr id="6153" name="Group 28">
              <a:extLst>
                <a:ext uri="{FF2B5EF4-FFF2-40B4-BE49-F238E27FC236}">
                  <a16:creationId xmlns:a16="http://schemas.microsoft.com/office/drawing/2014/main" id="{0DC1E289-8CF7-3787-01E0-F55EB06AE0F5}"/>
                </a:ext>
              </a:extLst>
            </p:cNvPr>
            <p:cNvGrpSpPr>
              <a:grpSpLocks/>
            </p:cNvGrpSpPr>
            <p:nvPr/>
          </p:nvGrpSpPr>
          <p:grpSpPr bwMode="auto">
            <a:xfrm>
              <a:off x="249" y="3925"/>
              <a:ext cx="1588" cy="231"/>
              <a:chOff x="748" y="3248"/>
              <a:chExt cx="1588" cy="231"/>
            </a:xfrm>
          </p:grpSpPr>
          <p:sp>
            <p:nvSpPr>
              <p:cNvPr id="6285" name="Rectangle 29">
                <a:extLst>
                  <a:ext uri="{FF2B5EF4-FFF2-40B4-BE49-F238E27FC236}">
                    <a16:creationId xmlns:a16="http://schemas.microsoft.com/office/drawing/2014/main" id="{DDB00272-9986-5E10-FAFF-2FCA32D861A5}"/>
                  </a:ext>
                </a:extLst>
              </p:cNvPr>
              <p:cNvSpPr>
                <a:spLocks noChangeArrowheads="1"/>
              </p:cNvSpPr>
              <p:nvPr/>
            </p:nvSpPr>
            <p:spPr bwMode="auto">
              <a:xfrm>
                <a:off x="1065" y="3248"/>
                <a:ext cx="1271" cy="227"/>
              </a:xfrm>
              <a:prstGeom prst="rect">
                <a:avLst/>
              </a:prstGeom>
              <a:noFill/>
              <a:ln w="19050">
                <a:solidFill>
                  <a:srgbClr val="89D8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286" name="Group 30">
                <a:extLst>
                  <a:ext uri="{FF2B5EF4-FFF2-40B4-BE49-F238E27FC236}">
                    <a16:creationId xmlns:a16="http://schemas.microsoft.com/office/drawing/2014/main" id="{2F951DB5-8891-CECE-E1EC-51ED7F8A40FD}"/>
                  </a:ext>
                </a:extLst>
              </p:cNvPr>
              <p:cNvGrpSpPr>
                <a:grpSpLocks/>
              </p:cNvGrpSpPr>
              <p:nvPr/>
            </p:nvGrpSpPr>
            <p:grpSpPr bwMode="auto">
              <a:xfrm>
                <a:off x="748" y="3248"/>
                <a:ext cx="227" cy="231"/>
                <a:chOff x="204" y="2704"/>
                <a:chExt cx="227" cy="231"/>
              </a:xfrm>
            </p:grpSpPr>
            <p:sp>
              <p:nvSpPr>
                <p:cNvPr id="6287" name="Oval 31">
                  <a:extLst>
                    <a:ext uri="{FF2B5EF4-FFF2-40B4-BE49-F238E27FC236}">
                      <a16:creationId xmlns:a16="http://schemas.microsoft.com/office/drawing/2014/main" id="{18578E51-5255-2137-44BF-2444442913DC}"/>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88" name="Text Box 32">
                  <a:extLst>
                    <a:ext uri="{FF2B5EF4-FFF2-40B4-BE49-F238E27FC236}">
                      <a16:creationId xmlns:a16="http://schemas.microsoft.com/office/drawing/2014/main" id="{13620284-5672-CAC6-B60C-AECF28CD2D4F}"/>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grpSp>
        </p:grpSp>
        <p:grpSp>
          <p:nvGrpSpPr>
            <p:cNvPr id="6154" name="Group 33">
              <a:extLst>
                <a:ext uri="{FF2B5EF4-FFF2-40B4-BE49-F238E27FC236}">
                  <a16:creationId xmlns:a16="http://schemas.microsoft.com/office/drawing/2014/main" id="{CC3E6562-400F-FCAA-703E-8441483BB6FB}"/>
                </a:ext>
              </a:extLst>
            </p:cNvPr>
            <p:cNvGrpSpPr>
              <a:grpSpLocks/>
            </p:cNvGrpSpPr>
            <p:nvPr/>
          </p:nvGrpSpPr>
          <p:grpSpPr bwMode="auto">
            <a:xfrm>
              <a:off x="2063" y="2568"/>
              <a:ext cx="1588" cy="231"/>
              <a:chOff x="884" y="3384"/>
              <a:chExt cx="1588" cy="231"/>
            </a:xfrm>
          </p:grpSpPr>
          <p:sp>
            <p:nvSpPr>
              <p:cNvPr id="6281" name="Rectangle 34">
                <a:extLst>
                  <a:ext uri="{FF2B5EF4-FFF2-40B4-BE49-F238E27FC236}">
                    <a16:creationId xmlns:a16="http://schemas.microsoft.com/office/drawing/2014/main" id="{B52AB3DB-A212-E784-B7B2-25FBC4A9014B}"/>
                  </a:ext>
                </a:extLst>
              </p:cNvPr>
              <p:cNvSpPr>
                <a:spLocks noChangeArrowheads="1"/>
              </p:cNvSpPr>
              <p:nvPr/>
            </p:nvSpPr>
            <p:spPr bwMode="auto">
              <a:xfrm>
                <a:off x="1201" y="3384"/>
                <a:ext cx="1271" cy="227"/>
              </a:xfrm>
              <a:prstGeom prst="rect">
                <a:avLst/>
              </a:prstGeom>
              <a:noFill/>
              <a:ln w="19050">
                <a:solidFill>
                  <a:srgbClr val="89D8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282" name="Group 35">
                <a:extLst>
                  <a:ext uri="{FF2B5EF4-FFF2-40B4-BE49-F238E27FC236}">
                    <a16:creationId xmlns:a16="http://schemas.microsoft.com/office/drawing/2014/main" id="{2EFDAF10-B956-A610-A2A5-2AD410434859}"/>
                  </a:ext>
                </a:extLst>
              </p:cNvPr>
              <p:cNvGrpSpPr>
                <a:grpSpLocks/>
              </p:cNvGrpSpPr>
              <p:nvPr/>
            </p:nvGrpSpPr>
            <p:grpSpPr bwMode="auto">
              <a:xfrm>
                <a:off x="884" y="3384"/>
                <a:ext cx="227" cy="231"/>
                <a:chOff x="204" y="2704"/>
                <a:chExt cx="227" cy="231"/>
              </a:xfrm>
            </p:grpSpPr>
            <p:sp>
              <p:nvSpPr>
                <p:cNvPr id="6283" name="Oval 36">
                  <a:extLst>
                    <a:ext uri="{FF2B5EF4-FFF2-40B4-BE49-F238E27FC236}">
                      <a16:creationId xmlns:a16="http://schemas.microsoft.com/office/drawing/2014/main" id="{8B2A61DA-A6D4-FFFD-69B1-56183CE2931F}"/>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84" name="Text Box 37">
                  <a:extLst>
                    <a:ext uri="{FF2B5EF4-FFF2-40B4-BE49-F238E27FC236}">
                      <a16:creationId xmlns:a16="http://schemas.microsoft.com/office/drawing/2014/main" id="{15304F9D-3542-5CD7-6507-B2FAF33A2BA6}"/>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grpSp>
        </p:grpSp>
        <p:grpSp>
          <p:nvGrpSpPr>
            <p:cNvPr id="6155" name="Group 38">
              <a:extLst>
                <a:ext uri="{FF2B5EF4-FFF2-40B4-BE49-F238E27FC236}">
                  <a16:creationId xmlns:a16="http://schemas.microsoft.com/office/drawing/2014/main" id="{363B38AC-97A0-3BB7-6778-7521C09B26D4}"/>
                </a:ext>
              </a:extLst>
            </p:cNvPr>
            <p:cNvGrpSpPr>
              <a:grpSpLocks/>
            </p:cNvGrpSpPr>
            <p:nvPr/>
          </p:nvGrpSpPr>
          <p:grpSpPr bwMode="auto">
            <a:xfrm>
              <a:off x="2063" y="2840"/>
              <a:ext cx="1588" cy="231"/>
              <a:chOff x="1020" y="3520"/>
              <a:chExt cx="1588" cy="231"/>
            </a:xfrm>
          </p:grpSpPr>
          <p:sp>
            <p:nvSpPr>
              <p:cNvPr id="6277" name="Rectangle 39">
                <a:extLst>
                  <a:ext uri="{FF2B5EF4-FFF2-40B4-BE49-F238E27FC236}">
                    <a16:creationId xmlns:a16="http://schemas.microsoft.com/office/drawing/2014/main" id="{EB224AA1-7629-82A6-1CD7-1B3AF1C33EA3}"/>
                  </a:ext>
                </a:extLst>
              </p:cNvPr>
              <p:cNvSpPr>
                <a:spLocks noChangeArrowheads="1"/>
              </p:cNvSpPr>
              <p:nvPr/>
            </p:nvSpPr>
            <p:spPr bwMode="auto">
              <a:xfrm>
                <a:off x="1337" y="3520"/>
                <a:ext cx="1271" cy="227"/>
              </a:xfrm>
              <a:prstGeom prst="rect">
                <a:avLst/>
              </a:prstGeom>
              <a:noFill/>
              <a:ln w="19050">
                <a:solidFill>
                  <a:srgbClr val="3A139D"/>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278" name="Group 40">
                <a:extLst>
                  <a:ext uri="{FF2B5EF4-FFF2-40B4-BE49-F238E27FC236}">
                    <a16:creationId xmlns:a16="http://schemas.microsoft.com/office/drawing/2014/main" id="{F0CFEAF2-D38A-E020-E2D7-8934669AF786}"/>
                  </a:ext>
                </a:extLst>
              </p:cNvPr>
              <p:cNvGrpSpPr>
                <a:grpSpLocks/>
              </p:cNvGrpSpPr>
              <p:nvPr/>
            </p:nvGrpSpPr>
            <p:grpSpPr bwMode="auto">
              <a:xfrm>
                <a:off x="1020" y="3520"/>
                <a:ext cx="227" cy="231"/>
                <a:chOff x="204" y="2704"/>
                <a:chExt cx="227" cy="231"/>
              </a:xfrm>
            </p:grpSpPr>
            <p:sp>
              <p:nvSpPr>
                <p:cNvPr id="6279" name="Oval 41">
                  <a:extLst>
                    <a:ext uri="{FF2B5EF4-FFF2-40B4-BE49-F238E27FC236}">
                      <a16:creationId xmlns:a16="http://schemas.microsoft.com/office/drawing/2014/main" id="{18971E82-7FE4-6078-A3BF-AA88484E06AE}"/>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80" name="Text Box 42">
                  <a:extLst>
                    <a:ext uri="{FF2B5EF4-FFF2-40B4-BE49-F238E27FC236}">
                      <a16:creationId xmlns:a16="http://schemas.microsoft.com/office/drawing/2014/main" id="{BEF660E1-F581-5E94-AD1A-23CA6495D893}"/>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8</a:t>
                  </a:r>
                </a:p>
              </p:txBody>
            </p:sp>
          </p:grpSp>
        </p:grpSp>
        <p:grpSp>
          <p:nvGrpSpPr>
            <p:cNvPr id="6156" name="Group 43">
              <a:extLst>
                <a:ext uri="{FF2B5EF4-FFF2-40B4-BE49-F238E27FC236}">
                  <a16:creationId xmlns:a16="http://schemas.microsoft.com/office/drawing/2014/main" id="{C3419A8B-E465-B999-6527-20DCCC363265}"/>
                </a:ext>
              </a:extLst>
            </p:cNvPr>
            <p:cNvGrpSpPr>
              <a:grpSpLocks/>
            </p:cNvGrpSpPr>
            <p:nvPr/>
          </p:nvGrpSpPr>
          <p:grpSpPr bwMode="auto">
            <a:xfrm>
              <a:off x="2063" y="3113"/>
              <a:ext cx="1588" cy="231"/>
              <a:chOff x="1156" y="3656"/>
              <a:chExt cx="1588" cy="231"/>
            </a:xfrm>
          </p:grpSpPr>
          <p:sp>
            <p:nvSpPr>
              <p:cNvPr id="6273" name="Rectangle 44">
                <a:extLst>
                  <a:ext uri="{FF2B5EF4-FFF2-40B4-BE49-F238E27FC236}">
                    <a16:creationId xmlns:a16="http://schemas.microsoft.com/office/drawing/2014/main" id="{56AEC353-D8B7-CC6A-0E1E-A4AF3AD188B2}"/>
                  </a:ext>
                </a:extLst>
              </p:cNvPr>
              <p:cNvSpPr>
                <a:spLocks noChangeArrowheads="1"/>
              </p:cNvSpPr>
              <p:nvPr/>
            </p:nvSpPr>
            <p:spPr bwMode="auto">
              <a:xfrm>
                <a:off x="1473" y="3656"/>
                <a:ext cx="1271" cy="227"/>
              </a:xfrm>
              <a:prstGeom prst="rect">
                <a:avLst/>
              </a:prstGeom>
              <a:noFill/>
              <a:ln w="19050">
                <a:solidFill>
                  <a:srgbClr val="89D8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274" name="Group 45">
                <a:extLst>
                  <a:ext uri="{FF2B5EF4-FFF2-40B4-BE49-F238E27FC236}">
                    <a16:creationId xmlns:a16="http://schemas.microsoft.com/office/drawing/2014/main" id="{48C8C0C4-D82B-13C3-49D5-FB423E1DA811}"/>
                  </a:ext>
                </a:extLst>
              </p:cNvPr>
              <p:cNvGrpSpPr>
                <a:grpSpLocks/>
              </p:cNvGrpSpPr>
              <p:nvPr/>
            </p:nvGrpSpPr>
            <p:grpSpPr bwMode="auto">
              <a:xfrm>
                <a:off x="1156" y="3656"/>
                <a:ext cx="227" cy="231"/>
                <a:chOff x="204" y="2704"/>
                <a:chExt cx="227" cy="231"/>
              </a:xfrm>
            </p:grpSpPr>
            <p:sp>
              <p:nvSpPr>
                <p:cNvPr id="6275" name="Oval 46">
                  <a:extLst>
                    <a:ext uri="{FF2B5EF4-FFF2-40B4-BE49-F238E27FC236}">
                      <a16:creationId xmlns:a16="http://schemas.microsoft.com/office/drawing/2014/main" id="{6C685675-12A1-6CF0-A222-274D41651FE4}"/>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76" name="Text Box 47">
                  <a:extLst>
                    <a:ext uri="{FF2B5EF4-FFF2-40B4-BE49-F238E27FC236}">
                      <a16:creationId xmlns:a16="http://schemas.microsoft.com/office/drawing/2014/main" id="{88FFAC21-CAE9-DEFF-4EA7-84C461479A9D}"/>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9</a:t>
                  </a:r>
                </a:p>
              </p:txBody>
            </p:sp>
          </p:grpSp>
        </p:grpSp>
        <p:grpSp>
          <p:nvGrpSpPr>
            <p:cNvPr id="6157" name="Group 48">
              <a:extLst>
                <a:ext uri="{FF2B5EF4-FFF2-40B4-BE49-F238E27FC236}">
                  <a16:creationId xmlns:a16="http://schemas.microsoft.com/office/drawing/2014/main" id="{0BB461A5-2D0D-1B87-1361-62EF586CF148}"/>
                </a:ext>
              </a:extLst>
            </p:cNvPr>
            <p:cNvGrpSpPr>
              <a:grpSpLocks/>
            </p:cNvGrpSpPr>
            <p:nvPr/>
          </p:nvGrpSpPr>
          <p:grpSpPr bwMode="auto">
            <a:xfrm>
              <a:off x="2018" y="3381"/>
              <a:ext cx="1633" cy="231"/>
              <a:chOff x="2018" y="3381"/>
              <a:chExt cx="1633" cy="231"/>
            </a:xfrm>
          </p:grpSpPr>
          <p:sp>
            <p:nvSpPr>
              <p:cNvPr id="6269" name="Rectangle 49">
                <a:extLst>
                  <a:ext uri="{FF2B5EF4-FFF2-40B4-BE49-F238E27FC236}">
                    <a16:creationId xmlns:a16="http://schemas.microsoft.com/office/drawing/2014/main" id="{A940EEF6-2D90-60AB-F86E-DA00C6DCE276}"/>
                  </a:ext>
                </a:extLst>
              </p:cNvPr>
              <p:cNvSpPr>
                <a:spLocks noChangeArrowheads="1"/>
              </p:cNvSpPr>
              <p:nvPr/>
            </p:nvSpPr>
            <p:spPr bwMode="auto">
              <a:xfrm>
                <a:off x="2380" y="3385"/>
                <a:ext cx="1271" cy="227"/>
              </a:xfrm>
              <a:prstGeom prst="rect">
                <a:avLst/>
              </a:prstGeom>
              <a:noFill/>
              <a:ln w="19050">
                <a:solidFill>
                  <a:srgbClr val="89D8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270" name="Group 50">
                <a:extLst>
                  <a:ext uri="{FF2B5EF4-FFF2-40B4-BE49-F238E27FC236}">
                    <a16:creationId xmlns:a16="http://schemas.microsoft.com/office/drawing/2014/main" id="{5D8541D6-837F-6F0F-FC99-1D9EE6FDA507}"/>
                  </a:ext>
                </a:extLst>
              </p:cNvPr>
              <p:cNvGrpSpPr>
                <a:grpSpLocks/>
              </p:cNvGrpSpPr>
              <p:nvPr/>
            </p:nvGrpSpPr>
            <p:grpSpPr bwMode="auto">
              <a:xfrm>
                <a:off x="2018" y="3381"/>
                <a:ext cx="363" cy="231"/>
                <a:chOff x="2018" y="3381"/>
                <a:chExt cx="363" cy="231"/>
              </a:xfrm>
            </p:grpSpPr>
            <p:sp>
              <p:nvSpPr>
                <p:cNvPr id="6271" name="Text Box 51">
                  <a:extLst>
                    <a:ext uri="{FF2B5EF4-FFF2-40B4-BE49-F238E27FC236}">
                      <a16:creationId xmlns:a16="http://schemas.microsoft.com/office/drawing/2014/main" id="{4F46ADAC-36F7-0FF1-F30B-772A719871A2}"/>
                    </a:ext>
                  </a:extLst>
                </p:cNvPr>
                <p:cNvSpPr txBox="1">
                  <a:spLocks noChangeArrowheads="1"/>
                </p:cNvSpPr>
                <p:nvPr/>
              </p:nvSpPr>
              <p:spPr bwMode="auto">
                <a:xfrm>
                  <a:off x="2018" y="3381"/>
                  <a:ext cx="363"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10</a:t>
                  </a:r>
                </a:p>
              </p:txBody>
            </p:sp>
            <p:sp>
              <p:nvSpPr>
                <p:cNvPr id="6272" name="Oval 52">
                  <a:extLst>
                    <a:ext uri="{FF2B5EF4-FFF2-40B4-BE49-F238E27FC236}">
                      <a16:creationId xmlns:a16="http://schemas.microsoft.com/office/drawing/2014/main" id="{D3EEDF91-8CA8-EF57-275D-845EFF5E23D6}"/>
                    </a:ext>
                  </a:extLst>
                </p:cNvPr>
                <p:cNvSpPr>
                  <a:spLocks noChangeArrowheads="1"/>
                </p:cNvSpPr>
                <p:nvPr/>
              </p:nvSpPr>
              <p:spPr bwMode="auto">
                <a:xfrm>
                  <a:off x="2063" y="338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grpSp>
          <p:nvGrpSpPr>
            <p:cNvPr id="6158" name="Group 53">
              <a:extLst>
                <a:ext uri="{FF2B5EF4-FFF2-40B4-BE49-F238E27FC236}">
                  <a16:creationId xmlns:a16="http://schemas.microsoft.com/office/drawing/2014/main" id="{D27312AE-0A22-3360-7907-130C0A03DC9F}"/>
                </a:ext>
              </a:extLst>
            </p:cNvPr>
            <p:cNvGrpSpPr>
              <a:grpSpLocks/>
            </p:cNvGrpSpPr>
            <p:nvPr/>
          </p:nvGrpSpPr>
          <p:grpSpPr bwMode="auto">
            <a:xfrm>
              <a:off x="2018" y="3653"/>
              <a:ext cx="1633" cy="231"/>
              <a:chOff x="2018" y="3653"/>
              <a:chExt cx="1633" cy="231"/>
            </a:xfrm>
          </p:grpSpPr>
          <p:sp>
            <p:nvSpPr>
              <p:cNvPr id="6265" name="Rectangle 54">
                <a:extLst>
                  <a:ext uri="{FF2B5EF4-FFF2-40B4-BE49-F238E27FC236}">
                    <a16:creationId xmlns:a16="http://schemas.microsoft.com/office/drawing/2014/main" id="{5454AB0B-A2AA-E216-19E9-B16CE3A5BDA8}"/>
                  </a:ext>
                </a:extLst>
              </p:cNvPr>
              <p:cNvSpPr>
                <a:spLocks noChangeArrowheads="1"/>
              </p:cNvSpPr>
              <p:nvPr/>
            </p:nvSpPr>
            <p:spPr bwMode="auto">
              <a:xfrm>
                <a:off x="2380" y="3653"/>
                <a:ext cx="1271" cy="227"/>
              </a:xfrm>
              <a:prstGeom prst="rect">
                <a:avLst/>
              </a:prstGeom>
              <a:noFill/>
              <a:ln w="19050">
                <a:solidFill>
                  <a:srgbClr val="89D8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266" name="Group 55">
                <a:extLst>
                  <a:ext uri="{FF2B5EF4-FFF2-40B4-BE49-F238E27FC236}">
                    <a16:creationId xmlns:a16="http://schemas.microsoft.com/office/drawing/2014/main" id="{B5031C57-DC2D-E262-643B-8E38DD131684}"/>
                  </a:ext>
                </a:extLst>
              </p:cNvPr>
              <p:cNvGrpSpPr>
                <a:grpSpLocks/>
              </p:cNvGrpSpPr>
              <p:nvPr/>
            </p:nvGrpSpPr>
            <p:grpSpPr bwMode="auto">
              <a:xfrm>
                <a:off x="2018" y="3653"/>
                <a:ext cx="318" cy="231"/>
                <a:chOff x="2018" y="3653"/>
                <a:chExt cx="318" cy="231"/>
              </a:xfrm>
            </p:grpSpPr>
            <p:sp>
              <p:nvSpPr>
                <p:cNvPr id="6267" name="Text Box 56">
                  <a:extLst>
                    <a:ext uri="{FF2B5EF4-FFF2-40B4-BE49-F238E27FC236}">
                      <a16:creationId xmlns:a16="http://schemas.microsoft.com/office/drawing/2014/main" id="{CDEFC2BC-7E32-97C8-0775-FF3086FB65F7}"/>
                    </a:ext>
                  </a:extLst>
                </p:cNvPr>
                <p:cNvSpPr txBox="1">
                  <a:spLocks noChangeArrowheads="1"/>
                </p:cNvSpPr>
                <p:nvPr/>
              </p:nvSpPr>
              <p:spPr bwMode="auto">
                <a:xfrm>
                  <a:off x="2018" y="3653"/>
                  <a:ext cx="31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11</a:t>
                  </a:r>
                </a:p>
              </p:txBody>
            </p:sp>
            <p:sp>
              <p:nvSpPr>
                <p:cNvPr id="6268" name="Oval 57">
                  <a:extLst>
                    <a:ext uri="{FF2B5EF4-FFF2-40B4-BE49-F238E27FC236}">
                      <a16:creationId xmlns:a16="http://schemas.microsoft.com/office/drawing/2014/main" id="{27E2040C-9BAD-8C29-829A-7262FCC506BE}"/>
                    </a:ext>
                  </a:extLst>
                </p:cNvPr>
                <p:cNvSpPr>
                  <a:spLocks noChangeArrowheads="1"/>
                </p:cNvSpPr>
                <p:nvPr/>
              </p:nvSpPr>
              <p:spPr bwMode="auto">
                <a:xfrm>
                  <a:off x="2063" y="3653"/>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grpSp>
          <p:nvGrpSpPr>
            <p:cNvPr id="6159" name="Group 58">
              <a:extLst>
                <a:ext uri="{FF2B5EF4-FFF2-40B4-BE49-F238E27FC236}">
                  <a16:creationId xmlns:a16="http://schemas.microsoft.com/office/drawing/2014/main" id="{015B68EB-EEB0-AC5C-D54B-D50C8FFDF3F5}"/>
                </a:ext>
              </a:extLst>
            </p:cNvPr>
            <p:cNvGrpSpPr>
              <a:grpSpLocks/>
            </p:cNvGrpSpPr>
            <p:nvPr/>
          </p:nvGrpSpPr>
          <p:grpSpPr bwMode="auto">
            <a:xfrm>
              <a:off x="2018" y="3925"/>
              <a:ext cx="1633" cy="235"/>
              <a:chOff x="2018" y="3925"/>
              <a:chExt cx="1633" cy="235"/>
            </a:xfrm>
          </p:grpSpPr>
          <p:sp>
            <p:nvSpPr>
              <p:cNvPr id="6261" name="Rectangle 59">
                <a:extLst>
                  <a:ext uri="{FF2B5EF4-FFF2-40B4-BE49-F238E27FC236}">
                    <a16:creationId xmlns:a16="http://schemas.microsoft.com/office/drawing/2014/main" id="{098CB73C-4DCA-74D8-B7E7-B156034699F7}"/>
                  </a:ext>
                </a:extLst>
              </p:cNvPr>
              <p:cNvSpPr>
                <a:spLocks noChangeArrowheads="1"/>
              </p:cNvSpPr>
              <p:nvPr/>
            </p:nvSpPr>
            <p:spPr bwMode="auto">
              <a:xfrm>
                <a:off x="2380" y="3925"/>
                <a:ext cx="1271" cy="227"/>
              </a:xfrm>
              <a:prstGeom prst="rect">
                <a:avLst/>
              </a:prstGeom>
              <a:noFill/>
              <a:ln w="19050">
                <a:solidFill>
                  <a:srgbClr val="89D8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262" name="Group 60">
                <a:extLst>
                  <a:ext uri="{FF2B5EF4-FFF2-40B4-BE49-F238E27FC236}">
                    <a16:creationId xmlns:a16="http://schemas.microsoft.com/office/drawing/2014/main" id="{6EE6516B-9397-7FF9-0E4D-A270001E7FBD}"/>
                  </a:ext>
                </a:extLst>
              </p:cNvPr>
              <p:cNvGrpSpPr>
                <a:grpSpLocks/>
              </p:cNvGrpSpPr>
              <p:nvPr/>
            </p:nvGrpSpPr>
            <p:grpSpPr bwMode="auto">
              <a:xfrm>
                <a:off x="2018" y="3925"/>
                <a:ext cx="318" cy="235"/>
                <a:chOff x="2018" y="3925"/>
                <a:chExt cx="318" cy="235"/>
              </a:xfrm>
            </p:grpSpPr>
            <p:sp>
              <p:nvSpPr>
                <p:cNvPr id="6263" name="Text Box 61">
                  <a:extLst>
                    <a:ext uri="{FF2B5EF4-FFF2-40B4-BE49-F238E27FC236}">
                      <a16:creationId xmlns:a16="http://schemas.microsoft.com/office/drawing/2014/main" id="{6BEDA3AD-1433-423A-7105-D18229D58EA3}"/>
                    </a:ext>
                  </a:extLst>
                </p:cNvPr>
                <p:cNvSpPr txBox="1">
                  <a:spLocks noChangeArrowheads="1"/>
                </p:cNvSpPr>
                <p:nvPr/>
              </p:nvSpPr>
              <p:spPr bwMode="auto">
                <a:xfrm>
                  <a:off x="2018" y="3929"/>
                  <a:ext cx="31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12</a:t>
                  </a:r>
                </a:p>
              </p:txBody>
            </p:sp>
            <p:sp>
              <p:nvSpPr>
                <p:cNvPr id="6264" name="Oval 62">
                  <a:extLst>
                    <a:ext uri="{FF2B5EF4-FFF2-40B4-BE49-F238E27FC236}">
                      <a16:creationId xmlns:a16="http://schemas.microsoft.com/office/drawing/2014/main" id="{CDA37BEB-3937-0BA5-D959-459D57E13BA4}"/>
                    </a:ext>
                  </a:extLst>
                </p:cNvPr>
                <p:cNvSpPr>
                  <a:spLocks noChangeArrowheads="1"/>
                </p:cNvSpPr>
                <p:nvPr/>
              </p:nvSpPr>
              <p:spPr bwMode="auto">
                <a:xfrm>
                  <a:off x="2063" y="392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grpSp>
          <p:nvGrpSpPr>
            <p:cNvPr id="6160" name="Group 63">
              <a:extLst>
                <a:ext uri="{FF2B5EF4-FFF2-40B4-BE49-F238E27FC236}">
                  <a16:creationId xmlns:a16="http://schemas.microsoft.com/office/drawing/2014/main" id="{8062710C-2C29-0AD7-66A0-B969184F58A7}"/>
                </a:ext>
              </a:extLst>
            </p:cNvPr>
            <p:cNvGrpSpPr>
              <a:grpSpLocks/>
            </p:cNvGrpSpPr>
            <p:nvPr/>
          </p:nvGrpSpPr>
          <p:grpSpPr bwMode="auto">
            <a:xfrm>
              <a:off x="3878" y="2560"/>
              <a:ext cx="1633" cy="235"/>
              <a:chOff x="2018" y="3925"/>
              <a:chExt cx="1633" cy="235"/>
            </a:xfrm>
          </p:grpSpPr>
          <p:sp>
            <p:nvSpPr>
              <p:cNvPr id="6257" name="Rectangle 64">
                <a:extLst>
                  <a:ext uri="{FF2B5EF4-FFF2-40B4-BE49-F238E27FC236}">
                    <a16:creationId xmlns:a16="http://schemas.microsoft.com/office/drawing/2014/main" id="{3DE6A101-8DC1-69E4-86C8-3BE00986C2CA}"/>
                  </a:ext>
                </a:extLst>
              </p:cNvPr>
              <p:cNvSpPr>
                <a:spLocks noChangeArrowheads="1"/>
              </p:cNvSpPr>
              <p:nvPr/>
            </p:nvSpPr>
            <p:spPr bwMode="auto">
              <a:xfrm>
                <a:off x="2380" y="3925"/>
                <a:ext cx="1271" cy="227"/>
              </a:xfrm>
              <a:prstGeom prst="rect">
                <a:avLst/>
              </a:prstGeom>
              <a:noFill/>
              <a:ln w="19050">
                <a:solidFill>
                  <a:srgbClr val="0088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258" name="Group 65">
                <a:extLst>
                  <a:ext uri="{FF2B5EF4-FFF2-40B4-BE49-F238E27FC236}">
                    <a16:creationId xmlns:a16="http://schemas.microsoft.com/office/drawing/2014/main" id="{082E5559-112D-4E46-1234-BF6E79A25BA8}"/>
                  </a:ext>
                </a:extLst>
              </p:cNvPr>
              <p:cNvGrpSpPr>
                <a:grpSpLocks/>
              </p:cNvGrpSpPr>
              <p:nvPr/>
            </p:nvGrpSpPr>
            <p:grpSpPr bwMode="auto">
              <a:xfrm>
                <a:off x="2018" y="3925"/>
                <a:ext cx="318" cy="235"/>
                <a:chOff x="2018" y="3925"/>
                <a:chExt cx="318" cy="235"/>
              </a:xfrm>
            </p:grpSpPr>
            <p:sp>
              <p:nvSpPr>
                <p:cNvPr id="6259" name="Text Box 66">
                  <a:extLst>
                    <a:ext uri="{FF2B5EF4-FFF2-40B4-BE49-F238E27FC236}">
                      <a16:creationId xmlns:a16="http://schemas.microsoft.com/office/drawing/2014/main" id="{775BD3F2-5F4B-C62C-3EFE-05811BCCA05C}"/>
                    </a:ext>
                  </a:extLst>
                </p:cNvPr>
                <p:cNvSpPr txBox="1">
                  <a:spLocks noChangeArrowheads="1"/>
                </p:cNvSpPr>
                <p:nvPr/>
              </p:nvSpPr>
              <p:spPr bwMode="auto">
                <a:xfrm>
                  <a:off x="2018" y="3929"/>
                  <a:ext cx="31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13</a:t>
                  </a:r>
                </a:p>
              </p:txBody>
            </p:sp>
            <p:sp>
              <p:nvSpPr>
                <p:cNvPr id="6260" name="Oval 67">
                  <a:extLst>
                    <a:ext uri="{FF2B5EF4-FFF2-40B4-BE49-F238E27FC236}">
                      <a16:creationId xmlns:a16="http://schemas.microsoft.com/office/drawing/2014/main" id="{6FC351CA-D292-A3F8-6CB8-0301B2EB89E1}"/>
                    </a:ext>
                  </a:extLst>
                </p:cNvPr>
                <p:cNvSpPr>
                  <a:spLocks noChangeArrowheads="1"/>
                </p:cNvSpPr>
                <p:nvPr/>
              </p:nvSpPr>
              <p:spPr bwMode="auto">
                <a:xfrm>
                  <a:off x="2063" y="392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grpSp>
          <p:nvGrpSpPr>
            <p:cNvPr id="6161" name="Group 68">
              <a:extLst>
                <a:ext uri="{FF2B5EF4-FFF2-40B4-BE49-F238E27FC236}">
                  <a16:creationId xmlns:a16="http://schemas.microsoft.com/office/drawing/2014/main" id="{83C23B94-E992-E11E-388D-7D136ED9C442}"/>
                </a:ext>
              </a:extLst>
            </p:cNvPr>
            <p:cNvGrpSpPr>
              <a:grpSpLocks/>
            </p:cNvGrpSpPr>
            <p:nvPr/>
          </p:nvGrpSpPr>
          <p:grpSpPr bwMode="auto">
            <a:xfrm>
              <a:off x="3878" y="2832"/>
              <a:ext cx="1633" cy="235"/>
              <a:chOff x="2018" y="3925"/>
              <a:chExt cx="1633" cy="235"/>
            </a:xfrm>
          </p:grpSpPr>
          <p:sp>
            <p:nvSpPr>
              <p:cNvPr id="6253" name="Rectangle 69">
                <a:extLst>
                  <a:ext uri="{FF2B5EF4-FFF2-40B4-BE49-F238E27FC236}">
                    <a16:creationId xmlns:a16="http://schemas.microsoft.com/office/drawing/2014/main" id="{4B26877F-0FCD-BAC4-B0BE-FB63BDAE627A}"/>
                  </a:ext>
                </a:extLst>
              </p:cNvPr>
              <p:cNvSpPr>
                <a:spLocks noChangeArrowheads="1"/>
              </p:cNvSpPr>
              <p:nvPr/>
            </p:nvSpPr>
            <p:spPr bwMode="auto">
              <a:xfrm>
                <a:off x="2380" y="3925"/>
                <a:ext cx="1271" cy="227"/>
              </a:xfrm>
              <a:prstGeom prst="rect">
                <a:avLst/>
              </a:prstGeom>
              <a:noFill/>
              <a:ln w="19050">
                <a:solidFill>
                  <a:srgbClr val="0088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254" name="Group 70">
                <a:extLst>
                  <a:ext uri="{FF2B5EF4-FFF2-40B4-BE49-F238E27FC236}">
                    <a16:creationId xmlns:a16="http://schemas.microsoft.com/office/drawing/2014/main" id="{9FC24329-8B2A-59B3-9001-81D625756996}"/>
                  </a:ext>
                </a:extLst>
              </p:cNvPr>
              <p:cNvGrpSpPr>
                <a:grpSpLocks/>
              </p:cNvGrpSpPr>
              <p:nvPr/>
            </p:nvGrpSpPr>
            <p:grpSpPr bwMode="auto">
              <a:xfrm>
                <a:off x="2018" y="3925"/>
                <a:ext cx="318" cy="235"/>
                <a:chOff x="2018" y="3925"/>
                <a:chExt cx="318" cy="235"/>
              </a:xfrm>
            </p:grpSpPr>
            <p:sp>
              <p:nvSpPr>
                <p:cNvPr id="6255" name="Text Box 71">
                  <a:extLst>
                    <a:ext uri="{FF2B5EF4-FFF2-40B4-BE49-F238E27FC236}">
                      <a16:creationId xmlns:a16="http://schemas.microsoft.com/office/drawing/2014/main" id="{009D381E-64F0-C779-DEE2-3B39E83EB275}"/>
                    </a:ext>
                  </a:extLst>
                </p:cNvPr>
                <p:cNvSpPr txBox="1">
                  <a:spLocks noChangeArrowheads="1"/>
                </p:cNvSpPr>
                <p:nvPr/>
              </p:nvSpPr>
              <p:spPr bwMode="auto">
                <a:xfrm>
                  <a:off x="2018" y="3929"/>
                  <a:ext cx="31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14</a:t>
                  </a:r>
                </a:p>
              </p:txBody>
            </p:sp>
            <p:sp>
              <p:nvSpPr>
                <p:cNvPr id="6256" name="Oval 72">
                  <a:extLst>
                    <a:ext uri="{FF2B5EF4-FFF2-40B4-BE49-F238E27FC236}">
                      <a16:creationId xmlns:a16="http://schemas.microsoft.com/office/drawing/2014/main" id="{327AEB85-64C3-0A85-0304-2996245E2C30}"/>
                    </a:ext>
                  </a:extLst>
                </p:cNvPr>
                <p:cNvSpPr>
                  <a:spLocks noChangeArrowheads="1"/>
                </p:cNvSpPr>
                <p:nvPr/>
              </p:nvSpPr>
              <p:spPr bwMode="auto">
                <a:xfrm>
                  <a:off x="2063" y="392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grpSp>
          <p:nvGrpSpPr>
            <p:cNvPr id="6162" name="Group 73">
              <a:extLst>
                <a:ext uri="{FF2B5EF4-FFF2-40B4-BE49-F238E27FC236}">
                  <a16:creationId xmlns:a16="http://schemas.microsoft.com/office/drawing/2014/main" id="{EDEF4E4D-021C-7A22-FAE7-455C6ECDBC2F}"/>
                </a:ext>
              </a:extLst>
            </p:cNvPr>
            <p:cNvGrpSpPr>
              <a:grpSpLocks/>
            </p:cNvGrpSpPr>
            <p:nvPr/>
          </p:nvGrpSpPr>
          <p:grpSpPr bwMode="auto">
            <a:xfrm>
              <a:off x="3878" y="3104"/>
              <a:ext cx="1633" cy="235"/>
              <a:chOff x="2018" y="3925"/>
              <a:chExt cx="1633" cy="235"/>
            </a:xfrm>
          </p:grpSpPr>
          <p:sp>
            <p:nvSpPr>
              <p:cNvPr id="6249" name="Rectangle 74">
                <a:extLst>
                  <a:ext uri="{FF2B5EF4-FFF2-40B4-BE49-F238E27FC236}">
                    <a16:creationId xmlns:a16="http://schemas.microsoft.com/office/drawing/2014/main" id="{BE619690-F660-1F63-8E63-E87D20CDA0F2}"/>
                  </a:ext>
                </a:extLst>
              </p:cNvPr>
              <p:cNvSpPr>
                <a:spLocks noChangeArrowheads="1"/>
              </p:cNvSpPr>
              <p:nvPr/>
            </p:nvSpPr>
            <p:spPr bwMode="auto">
              <a:xfrm>
                <a:off x="2380" y="3925"/>
                <a:ext cx="1271" cy="227"/>
              </a:xfrm>
              <a:prstGeom prst="rect">
                <a:avLst/>
              </a:prstGeom>
              <a:noFill/>
              <a:ln w="19050">
                <a:solidFill>
                  <a:srgbClr val="89D8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250" name="Group 75">
                <a:extLst>
                  <a:ext uri="{FF2B5EF4-FFF2-40B4-BE49-F238E27FC236}">
                    <a16:creationId xmlns:a16="http://schemas.microsoft.com/office/drawing/2014/main" id="{A2885D2C-8D9C-DE67-8F9A-27942EF25941}"/>
                  </a:ext>
                </a:extLst>
              </p:cNvPr>
              <p:cNvGrpSpPr>
                <a:grpSpLocks/>
              </p:cNvGrpSpPr>
              <p:nvPr/>
            </p:nvGrpSpPr>
            <p:grpSpPr bwMode="auto">
              <a:xfrm>
                <a:off x="2018" y="3925"/>
                <a:ext cx="318" cy="235"/>
                <a:chOff x="2018" y="3925"/>
                <a:chExt cx="318" cy="235"/>
              </a:xfrm>
            </p:grpSpPr>
            <p:sp>
              <p:nvSpPr>
                <p:cNvPr id="6251" name="Text Box 76">
                  <a:extLst>
                    <a:ext uri="{FF2B5EF4-FFF2-40B4-BE49-F238E27FC236}">
                      <a16:creationId xmlns:a16="http://schemas.microsoft.com/office/drawing/2014/main" id="{6F702BDC-44C0-2C32-2D38-87E5B8995712}"/>
                    </a:ext>
                  </a:extLst>
                </p:cNvPr>
                <p:cNvSpPr txBox="1">
                  <a:spLocks noChangeArrowheads="1"/>
                </p:cNvSpPr>
                <p:nvPr/>
              </p:nvSpPr>
              <p:spPr bwMode="auto">
                <a:xfrm>
                  <a:off x="2018" y="3929"/>
                  <a:ext cx="31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15</a:t>
                  </a:r>
                </a:p>
              </p:txBody>
            </p:sp>
            <p:sp>
              <p:nvSpPr>
                <p:cNvPr id="6252" name="Oval 77">
                  <a:extLst>
                    <a:ext uri="{FF2B5EF4-FFF2-40B4-BE49-F238E27FC236}">
                      <a16:creationId xmlns:a16="http://schemas.microsoft.com/office/drawing/2014/main" id="{C3F3A59C-372D-7406-43F3-1B0AC81E97C8}"/>
                    </a:ext>
                  </a:extLst>
                </p:cNvPr>
                <p:cNvSpPr>
                  <a:spLocks noChangeArrowheads="1"/>
                </p:cNvSpPr>
                <p:nvPr/>
              </p:nvSpPr>
              <p:spPr bwMode="auto">
                <a:xfrm>
                  <a:off x="2063" y="392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grpSp>
          <p:nvGrpSpPr>
            <p:cNvPr id="6163" name="Group 78">
              <a:extLst>
                <a:ext uri="{FF2B5EF4-FFF2-40B4-BE49-F238E27FC236}">
                  <a16:creationId xmlns:a16="http://schemas.microsoft.com/office/drawing/2014/main" id="{0480EF74-BBE6-FAF4-17B3-A7DA42C14051}"/>
                </a:ext>
              </a:extLst>
            </p:cNvPr>
            <p:cNvGrpSpPr>
              <a:grpSpLocks/>
            </p:cNvGrpSpPr>
            <p:nvPr/>
          </p:nvGrpSpPr>
          <p:grpSpPr bwMode="auto">
            <a:xfrm>
              <a:off x="3878" y="3385"/>
              <a:ext cx="1633" cy="235"/>
              <a:chOff x="2018" y="3925"/>
              <a:chExt cx="1633" cy="235"/>
            </a:xfrm>
          </p:grpSpPr>
          <p:sp>
            <p:nvSpPr>
              <p:cNvPr id="6245" name="Rectangle 79">
                <a:extLst>
                  <a:ext uri="{FF2B5EF4-FFF2-40B4-BE49-F238E27FC236}">
                    <a16:creationId xmlns:a16="http://schemas.microsoft.com/office/drawing/2014/main" id="{720781E6-379D-B175-3939-86A6DCBFEEE3}"/>
                  </a:ext>
                </a:extLst>
              </p:cNvPr>
              <p:cNvSpPr>
                <a:spLocks noChangeArrowheads="1"/>
              </p:cNvSpPr>
              <p:nvPr/>
            </p:nvSpPr>
            <p:spPr bwMode="auto">
              <a:xfrm>
                <a:off x="2380" y="3925"/>
                <a:ext cx="1271" cy="227"/>
              </a:xfrm>
              <a:prstGeom prst="rect">
                <a:avLst/>
              </a:prstGeom>
              <a:noFill/>
              <a:ln w="19050">
                <a:solidFill>
                  <a:srgbClr val="0088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246" name="Group 80">
                <a:extLst>
                  <a:ext uri="{FF2B5EF4-FFF2-40B4-BE49-F238E27FC236}">
                    <a16:creationId xmlns:a16="http://schemas.microsoft.com/office/drawing/2014/main" id="{921228E1-C75B-8B60-E9F0-84E1D3A18B72}"/>
                  </a:ext>
                </a:extLst>
              </p:cNvPr>
              <p:cNvGrpSpPr>
                <a:grpSpLocks/>
              </p:cNvGrpSpPr>
              <p:nvPr/>
            </p:nvGrpSpPr>
            <p:grpSpPr bwMode="auto">
              <a:xfrm>
                <a:off x="2018" y="3925"/>
                <a:ext cx="318" cy="235"/>
                <a:chOff x="2018" y="3925"/>
                <a:chExt cx="318" cy="235"/>
              </a:xfrm>
            </p:grpSpPr>
            <p:sp>
              <p:nvSpPr>
                <p:cNvPr id="6247" name="Text Box 81">
                  <a:extLst>
                    <a:ext uri="{FF2B5EF4-FFF2-40B4-BE49-F238E27FC236}">
                      <a16:creationId xmlns:a16="http://schemas.microsoft.com/office/drawing/2014/main" id="{9E4538D1-DDB7-6408-08B4-65435205F59F}"/>
                    </a:ext>
                  </a:extLst>
                </p:cNvPr>
                <p:cNvSpPr txBox="1">
                  <a:spLocks noChangeArrowheads="1"/>
                </p:cNvSpPr>
                <p:nvPr/>
              </p:nvSpPr>
              <p:spPr bwMode="auto">
                <a:xfrm>
                  <a:off x="2018" y="3929"/>
                  <a:ext cx="31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16</a:t>
                  </a:r>
                </a:p>
              </p:txBody>
            </p:sp>
            <p:sp>
              <p:nvSpPr>
                <p:cNvPr id="6248" name="Oval 82">
                  <a:extLst>
                    <a:ext uri="{FF2B5EF4-FFF2-40B4-BE49-F238E27FC236}">
                      <a16:creationId xmlns:a16="http://schemas.microsoft.com/office/drawing/2014/main" id="{6BF3367F-3699-5DA4-0639-EBBDF6ABC188}"/>
                    </a:ext>
                  </a:extLst>
                </p:cNvPr>
                <p:cNvSpPr>
                  <a:spLocks noChangeArrowheads="1"/>
                </p:cNvSpPr>
                <p:nvPr/>
              </p:nvSpPr>
              <p:spPr bwMode="auto">
                <a:xfrm>
                  <a:off x="2063" y="392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grpSp>
          <p:nvGrpSpPr>
            <p:cNvPr id="6164" name="Group 83">
              <a:extLst>
                <a:ext uri="{FF2B5EF4-FFF2-40B4-BE49-F238E27FC236}">
                  <a16:creationId xmlns:a16="http://schemas.microsoft.com/office/drawing/2014/main" id="{39376E87-B41E-052B-69EF-29342BA5BD0B}"/>
                </a:ext>
              </a:extLst>
            </p:cNvPr>
            <p:cNvGrpSpPr>
              <a:grpSpLocks/>
            </p:cNvGrpSpPr>
            <p:nvPr/>
          </p:nvGrpSpPr>
          <p:grpSpPr bwMode="auto">
            <a:xfrm>
              <a:off x="3878" y="3657"/>
              <a:ext cx="1633" cy="235"/>
              <a:chOff x="2018" y="3925"/>
              <a:chExt cx="1633" cy="235"/>
            </a:xfrm>
          </p:grpSpPr>
          <p:sp>
            <p:nvSpPr>
              <p:cNvPr id="6241" name="Rectangle 84">
                <a:extLst>
                  <a:ext uri="{FF2B5EF4-FFF2-40B4-BE49-F238E27FC236}">
                    <a16:creationId xmlns:a16="http://schemas.microsoft.com/office/drawing/2014/main" id="{7F7BA632-F6D4-08A2-11DE-7A4139E3B06A}"/>
                  </a:ext>
                </a:extLst>
              </p:cNvPr>
              <p:cNvSpPr>
                <a:spLocks noChangeArrowheads="1"/>
              </p:cNvSpPr>
              <p:nvPr/>
            </p:nvSpPr>
            <p:spPr bwMode="auto">
              <a:xfrm>
                <a:off x="2380" y="3925"/>
                <a:ext cx="1271" cy="227"/>
              </a:xfrm>
              <a:prstGeom prst="rect">
                <a:avLst/>
              </a:prstGeom>
              <a:noFill/>
              <a:ln w="19050">
                <a:solidFill>
                  <a:srgbClr val="89D8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242" name="Group 85">
                <a:extLst>
                  <a:ext uri="{FF2B5EF4-FFF2-40B4-BE49-F238E27FC236}">
                    <a16:creationId xmlns:a16="http://schemas.microsoft.com/office/drawing/2014/main" id="{F5D0E354-5FF5-5006-5EAD-9CF5B5EB98D9}"/>
                  </a:ext>
                </a:extLst>
              </p:cNvPr>
              <p:cNvGrpSpPr>
                <a:grpSpLocks/>
              </p:cNvGrpSpPr>
              <p:nvPr/>
            </p:nvGrpSpPr>
            <p:grpSpPr bwMode="auto">
              <a:xfrm>
                <a:off x="2018" y="3925"/>
                <a:ext cx="318" cy="235"/>
                <a:chOff x="2018" y="3925"/>
                <a:chExt cx="318" cy="235"/>
              </a:xfrm>
            </p:grpSpPr>
            <p:sp>
              <p:nvSpPr>
                <p:cNvPr id="6243" name="Text Box 86">
                  <a:extLst>
                    <a:ext uri="{FF2B5EF4-FFF2-40B4-BE49-F238E27FC236}">
                      <a16:creationId xmlns:a16="http://schemas.microsoft.com/office/drawing/2014/main" id="{3BF4C205-9CC5-21C2-1B86-06FB186D6FCD}"/>
                    </a:ext>
                  </a:extLst>
                </p:cNvPr>
                <p:cNvSpPr txBox="1">
                  <a:spLocks noChangeArrowheads="1"/>
                </p:cNvSpPr>
                <p:nvPr/>
              </p:nvSpPr>
              <p:spPr bwMode="auto">
                <a:xfrm>
                  <a:off x="2018" y="3929"/>
                  <a:ext cx="31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17</a:t>
                  </a:r>
                </a:p>
              </p:txBody>
            </p:sp>
            <p:sp>
              <p:nvSpPr>
                <p:cNvPr id="6244" name="Oval 87">
                  <a:extLst>
                    <a:ext uri="{FF2B5EF4-FFF2-40B4-BE49-F238E27FC236}">
                      <a16:creationId xmlns:a16="http://schemas.microsoft.com/office/drawing/2014/main" id="{BE1E30C7-15EB-98B2-C029-6A6FC6FD64DD}"/>
                    </a:ext>
                  </a:extLst>
                </p:cNvPr>
                <p:cNvSpPr>
                  <a:spLocks noChangeArrowheads="1"/>
                </p:cNvSpPr>
                <p:nvPr/>
              </p:nvSpPr>
              <p:spPr bwMode="auto">
                <a:xfrm>
                  <a:off x="2063" y="392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grpSp>
          <p:nvGrpSpPr>
            <p:cNvPr id="6165" name="Group 88">
              <a:extLst>
                <a:ext uri="{FF2B5EF4-FFF2-40B4-BE49-F238E27FC236}">
                  <a16:creationId xmlns:a16="http://schemas.microsoft.com/office/drawing/2014/main" id="{07AD0487-E240-AE1B-1965-19D58E8F25C7}"/>
                </a:ext>
              </a:extLst>
            </p:cNvPr>
            <p:cNvGrpSpPr>
              <a:grpSpLocks/>
            </p:cNvGrpSpPr>
            <p:nvPr/>
          </p:nvGrpSpPr>
          <p:grpSpPr bwMode="auto">
            <a:xfrm>
              <a:off x="839" y="391"/>
              <a:ext cx="4127" cy="1987"/>
              <a:chOff x="839" y="391"/>
              <a:chExt cx="4127" cy="1987"/>
            </a:xfrm>
          </p:grpSpPr>
          <p:pic>
            <p:nvPicPr>
              <p:cNvPr id="6186" name="Picture 89" descr="wirbeltiere">
                <a:extLst>
                  <a:ext uri="{FF2B5EF4-FFF2-40B4-BE49-F238E27FC236}">
                    <a16:creationId xmlns:a16="http://schemas.microsoft.com/office/drawing/2014/main" id="{A34ADBFD-9A5B-B611-1135-C420BE59D71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5" y="440"/>
                <a:ext cx="3822" cy="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187" name="Group 90">
                <a:extLst>
                  <a:ext uri="{FF2B5EF4-FFF2-40B4-BE49-F238E27FC236}">
                    <a16:creationId xmlns:a16="http://schemas.microsoft.com/office/drawing/2014/main" id="{AAFEA2BC-1828-AB47-B03B-A8946DC6B38E}"/>
                  </a:ext>
                </a:extLst>
              </p:cNvPr>
              <p:cNvGrpSpPr>
                <a:grpSpLocks/>
              </p:cNvGrpSpPr>
              <p:nvPr/>
            </p:nvGrpSpPr>
            <p:grpSpPr bwMode="auto">
              <a:xfrm>
                <a:off x="2925" y="391"/>
                <a:ext cx="317" cy="231"/>
                <a:chOff x="2925" y="387"/>
                <a:chExt cx="317" cy="231"/>
              </a:xfrm>
            </p:grpSpPr>
            <p:sp>
              <p:nvSpPr>
                <p:cNvPr id="6239" name="Oval 91">
                  <a:extLst>
                    <a:ext uri="{FF2B5EF4-FFF2-40B4-BE49-F238E27FC236}">
                      <a16:creationId xmlns:a16="http://schemas.microsoft.com/office/drawing/2014/main" id="{21E618F1-4662-C975-377E-433D992318FB}"/>
                    </a:ext>
                  </a:extLst>
                </p:cNvPr>
                <p:cNvSpPr>
                  <a:spLocks noChangeArrowheads="1"/>
                </p:cNvSpPr>
                <p:nvPr/>
              </p:nvSpPr>
              <p:spPr bwMode="auto">
                <a:xfrm>
                  <a:off x="2971" y="387"/>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40" name="Text Box 92">
                  <a:extLst>
                    <a:ext uri="{FF2B5EF4-FFF2-40B4-BE49-F238E27FC236}">
                      <a16:creationId xmlns:a16="http://schemas.microsoft.com/office/drawing/2014/main" id="{4925F68B-CBE1-81B1-9072-2EEEF6BBD275}"/>
                    </a:ext>
                  </a:extLst>
                </p:cNvPr>
                <p:cNvSpPr txBox="1">
                  <a:spLocks noChangeArrowheads="1"/>
                </p:cNvSpPr>
                <p:nvPr/>
              </p:nvSpPr>
              <p:spPr bwMode="auto">
                <a:xfrm>
                  <a:off x="2925" y="387"/>
                  <a:ext cx="31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10</a:t>
                  </a:r>
                </a:p>
              </p:txBody>
            </p:sp>
          </p:grpSp>
          <p:grpSp>
            <p:nvGrpSpPr>
              <p:cNvPr id="6188" name="Group 93">
                <a:extLst>
                  <a:ext uri="{FF2B5EF4-FFF2-40B4-BE49-F238E27FC236}">
                    <a16:creationId xmlns:a16="http://schemas.microsoft.com/office/drawing/2014/main" id="{64AD7169-27C7-8FCF-4206-B6D8A46B9EDE}"/>
                  </a:ext>
                </a:extLst>
              </p:cNvPr>
              <p:cNvGrpSpPr>
                <a:grpSpLocks/>
              </p:cNvGrpSpPr>
              <p:nvPr/>
            </p:nvGrpSpPr>
            <p:grpSpPr bwMode="auto">
              <a:xfrm>
                <a:off x="3152" y="2110"/>
                <a:ext cx="227" cy="231"/>
                <a:chOff x="205" y="390"/>
                <a:chExt cx="227" cy="231"/>
              </a:xfrm>
            </p:grpSpPr>
            <p:sp>
              <p:nvSpPr>
                <p:cNvPr id="6237" name="Oval 94">
                  <a:extLst>
                    <a:ext uri="{FF2B5EF4-FFF2-40B4-BE49-F238E27FC236}">
                      <a16:creationId xmlns:a16="http://schemas.microsoft.com/office/drawing/2014/main" id="{EADC6E88-8D5B-C831-A602-AC58EA511796}"/>
                    </a:ext>
                  </a:extLst>
                </p:cNvPr>
                <p:cNvSpPr>
                  <a:spLocks noChangeArrowheads="1"/>
                </p:cNvSpPr>
                <p:nvPr/>
              </p:nvSpPr>
              <p:spPr bwMode="auto">
                <a:xfrm>
                  <a:off x="205" y="39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38" name="Text Box 95">
                  <a:extLst>
                    <a:ext uri="{FF2B5EF4-FFF2-40B4-BE49-F238E27FC236}">
                      <a16:creationId xmlns:a16="http://schemas.microsoft.com/office/drawing/2014/main" id="{65AE5666-137B-F691-764C-A2D87FC1CC35}"/>
                    </a:ext>
                  </a:extLst>
                </p:cNvPr>
                <p:cNvSpPr txBox="1">
                  <a:spLocks noChangeArrowheads="1"/>
                </p:cNvSpPr>
                <p:nvPr/>
              </p:nvSpPr>
              <p:spPr bwMode="auto">
                <a:xfrm>
                  <a:off x="205" y="39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nvGrpSpPr>
              <p:cNvPr id="6189" name="Group 96">
                <a:extLst>
                  <a:ext uri="{FF2B5EF4-FFF2-40B4-BE49-F238E27FC236}">
                    <a16:creationId xmlns:a16="http://schemas.microsoft.com/office/drawing/2014/main" id="{F95F1469-1D22-D374-1728-D530CA128CF3}"/>
                  </a:ext>
                </a:extLst>
              </p:cNvPr>
              <p:cNvGrpSpPr>
                <a:grpSpLocks/>
              </p:cNvGrpSpPr>
              <p:nvPr/>
            </p:nvGrpSpPr>
            <p:grpSpPr bwMode="auto">
              <a:xfrm>
                <a:off x="2608" y="1929"/>
                <a:ext cx="227" cy="231"/>
                <a:chOff x="205" y="390"/>
                <a:chExt cx="227" cy="231"/>
              </a:xfrm>
            </p:grpSpPr>
            <p:sp>
              <p:nvSpPr>
                <p:cNvPr id="6235" name="Oval 97">
                  <a:extLst>
                    <a:ext uri="{FF2B5EF4-FFF2-40B4-BE49-F238E27FC236}">
                      <a16:creationId xmlns:a16="http://schemas.microsoft.com/office/drawing/2014/main" id="{6F8083CA-3DB4-6D02-4F3C-A8E54B5EB5D6}"/>
                    </a:ext>
                  </a:extLst>
                </p:cNvPr>
                <p:cNvSpPr>
                  <a:spLocks noChangeArrowheads="1"/>
                </p:cNvSpPr>
                <p:nvPr/>
              </p:nvSpPr>
              <p:spPr bwMode="auto">
                <a:xfrm>
                  <a:off x="205" y="39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36" name="Text Box 98">
                  <a:extLst>
                    <a:ext uri="{FF2B5EF4-FFF2-40B4-BE49-F238E27FC236}">
                      <a16:creationId xmlns:a16="http://schemas.microsoft.com/office/drawing/2014/main" id="{69971F83-1E58-C928-0743-1F54D3431277}"/>
                    </a:ext>
                  </a:extLst>
                </p:cNvPr>
                <p:cNvSpPr txBox="1">
                  <a:spLocks noChangeArrowheads="1"/>
                </p:cNvSpPr>
                <p:nvPr/>
              </p:nvSpPr>
              <p:spPr bwMode="auto">
                <a:xfrm>
                  <a:off x="205" y="39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grpSp>
          <p:grpSp>
            <p:nvGrpSpPr>
              <p:cNvPr id="6190" name="Group 99">
                <a:extLst>
                  <a:ext uri="{FF2B5EF4-FFF2-40B4-BE49-F238E27FC236}">
                    <a16:creationId xmlns:a16="http://schemas.microsoft.com/office/drawing/2014/main" id="{4BF5BE46-07AB-A719-1074-6641C1290FA7}"/>
                  </a:ext>
                </a:extLst>
              </p:cNvPr>
              <p:cNvGrpSpPr>
                <a:grpSpLocks/>
              </p:cNvGrpSpPr>
              <p:nvPr/>
            </p:nvGrpSpPr>
            <p:grpSpPr bwMode="auto">
              <a:xfrm>
                <a:off x="2154" y="1619"/>
                <a:ext cx="227" cy="231"/>
                <a:chOff x="205" y="390"/>
                <a:chExt cx="227" cy="231"/>
              </a:xfrm>
            </p:grpSpPr>
            <p:sp>
              <p:nvSpPr>
                <p:cNvPr id="6233" name="Oval 100">
                  <a:extLst>
                    <a:ext uri="{FF2B5EF4-FFF2-40B4-BE49-F238E27FC236}">
                      <a16:creationId xmlns:a16="http://schemas.microsoft.com/office/drawing/2014/main" id="{BE923E78-FDDB-98A8-CCBF-32CFD8025BCD}"/>
                    </a:ext>
                  </a:extLst>
                </p:cNvPr>
                <p:cNvSpPr>
                  <a:spLocks noChangeArrowheads="1"/>
                </p:cNvSpPr>
                <p:nvPr/>
              </p:nvSpPr>
              <p:spPr bwMode="auto">
                <a:xfrm>
                  <a:off x="205" y="39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34" name="Text Box 101">
                  <a:extLst>
                    <a:ext uri="{FF2B5EF4-FFF2-40B4-BE49-F238E27FC236}">
                      <a16:creationId xmlns:a16="http://schemas.microsoft.com/office/drawing/2014/main" id="{045D7E28-D29E-B80C-F4AB-F69F796C4350}"/>
                    </a:ext>
                  </a:extLst>
                </p:cNvPr>
                <p:cNvSpPr txBox="1">
                  <a:spLocks noChangeArrowheads="1"/>
                </p:cNvSpPr>
                <p:nvPr/>
              </p:nvSpPr>
              <p:spPr bwMode="auto">
                <a:xfrm>
                  <a:off x="205" y="39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grpSp>
          <p:grpSp>
            <p:nvGrpSpPr>
              <p:cNvPr id="6191" name="Group 102">
                <a:extLst>
                  <a:ext uri="{FF2B5EF4-FFF2-40B4-BE49-F238E27FC236}">
                    <a16:creationId xmlns:a16="http://schemas.microsoft.com/office/drawing/2014/main" id="{7B15687E-DFE3-5EBF-2D88-0D3DE124238C}"/>
                  </a:ext>
                </a:extLst>
              </p:cNvPr>
              <p:cNvGrpSpPr>
                <a:grpSpLocks/>
              </p:cNvGrpSpPr>
              <p:nvPr/>
            </p:nvGrpSpPr>
            <p:grpSpPr bwMode="auto">
              <a:xfrm>
                <a:off x="2744" y="1385"/>
                <a:ext cx="227" cy="231"/>
                <a:chOff x="205" y="390"/>
                <a:chExt cx="227" cy="231"/>
              </a:xfrm>
            </p:grpSpPr>
            <p:sp>
              <p:nvSpPr>
                <p:cNvPr id="6231" name="Oval 103">
                  <a:extLst>
                    <a:ext uri="{FF2B5EF4-FFF2-40B4-BE49-F238E27FC236}">
                      <a16:creationId xmlns:a16="http://schemas.microsoft.com/office/drawing/2014/main" id="{9C16790B-5C37-862D-0CB5-D24796918A41}"/>
                    </a:ext>
                  </a:extLst>
                </p:cNvPr>
                <p:cNvSpPr>
                  <a:spLocks noChangeArrowheads="1"/>
                </p:cNvSpPr>
                <p:nvPr/>
              </p:nvSpPr>
              <p:spPr bwMode="auto">
                <a:xfrm>
                  <a:off x="205" y="39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32" name="Text Box 104">
                  <a:extLst>
                    <a:ext uri="{FF2B5EF4-FFF2-40B4-BE49-F238E27FC236}">
                      <a16:creationId xmlns:a16="http://schemas.microsoft.com/office/drawing/2014/main" id="{F1BDB2DD-1BBE-EBC9-4BE1-2B174E1ED98B}"/>
                    </a:ext>
                  </a:extLst>
                </p:cNvPr>
                <p:cNvSpPr txBox="1">
                  <a:spLocks noChangeArrowheads="1"/>
                </p:cNvSpPr>
                <p:nvPr/>
              </p:nvSpPr>
              <p:spPr bwMode="auto">
                <a:xfrm>
                  <a:off x="205" y="39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8</a:t>
                  </a:r>
                </a:p>
              </p:txBody>
            </p:sp>
          </p:grpSp>
          <p:grpSp>
            <p:nvGrpSpPr>
              <p:cNvPr id="6192" name="Group 105">
                <a:extLst>
                  <a:ext uri="{FF2B5EF4-FFF2-40B4-BE49-F238E27FC236}">
                    <a16:creationId xmlns:a16="http://schemas.microsoft.com/office/drawing/2014/main" id="{D9B25731-2008-0E16-722A-9DB574AC9D54}"/>
                  </a:ext>
                </a:extLst>
              </p:cNvPr>
              <p:cNvGrpSpPr>
                <a:grpSpLocks/>
              </p:cNvGrpSpPr>
              <p:nvPr/>
            </p:nvGrpSpPr>
            <p:grpSpPr bwMode="auto">
              <a:xfrm>
                <a:off x="2200" y="436"/>
                <a:ext cx="227" cy="231"/>
                <a:chOff x="2971" y="346"/>
                <a:chExt cx="227" cy="231"/>
              </a:xfrm>
            </p:grpSpPr>
            <p:sp>
              <p:nvSpPr>
                <p:cNvPr id="6229" name="Oval 106">
                  <a:extLst>
                    <a:ext uri="{FF2B5EF4-FFF2-40B4-BE49-F238E27FC236}">
                      <a16:creationId xmlns:a16="http://schemas.microsoft.com/office/drawing/2014/main" id="{6BFF0C8F-CAA1-D264-A4A2-84B61B2679AD}"/>
                    </a:ext>
                  </a:extLst>
                </p:cNvPr>
                <p:cNvSpPr>
                  <a:spLocks noChangeArrowheads="1"/>
                </p:cNvSpPr>
                <p:nvPr/>
              </p:nvSpPr>
              <p:spPr bwMode="auto">
                <a:xfrm>
                  <a:off x="2971" y="346"/>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30" name="Text Box 107">
                  <a:extLst>
                    <a:ext uri="{FF2B5EF4-FFF2-40B4-BE49-F238E27FC236}">
                      <a16:creationId xmlns:a16="http://schemas.microsoft.com/office/drawing/2014/main" id="{D7A9E96B-42C5-04FB-9091-B4AB847D7119}"/>
                    </a:ext>
                  </a:extLst>
                </p:cNvPr>
                <p:cNvSpPr txBox="1">
                  <a:spLocks noChangeArrowheads="1"/>
                </p:cNvSpPr>
                <p:nvPr/>
              </p:nvSpPr>
              <p:spPr bwMode="auto">
                <a:xfrm>
                  <a:off x="2971" y="34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9</a:t>
                  </a:r>
                </a:p>
              </p:txBody>
            </p:sp>
          </p:grpSp>
          <p:grpSp>
            <p:nvGrpSpPr>
              <p:cNvPr id="6193" name="Group 108">
                <a:extLst>
                  <a:ext uri="{FF2B5EF4-FFF2-40B4-BE49-F238E27FC236}">
                    <a16:creationId xmlns:a16="http://schemas.microsoft.com/office/drawing/2014/main" id="{5935B299-3F69-71AE-D24D-429967EB9B1B}"/>
                  </a:ext>
                </a:extLst>
              </p:cNvPr>
              <p:cNvGrpSpPr>
                <a:grpSpLocks/>
              </p:cNvGrpSpPr>
              <p:nvPr/>
            </p:nvGrpSpPr>
            <p:grpSpPr bwMode="auto">
              <a:xfrm>
                <a:off x="1701" y="617"/>
                <a:ext cx="227" cy="231"/>
                <a:chOff x="2971" y="346"/>
                <a:chExt cx="227" cy="231"/>
              </a:xfrm>
            </p:grpSpPr>
            <p:sp>
              <p:nvSpPr>
                <p:cNvPr id="6227" name="Oval 109">
                  <a:extLst>
                    <a:ext uri="{FF2B5EF4-FFF2-40B4-BE49-F238E27FC236}">
                      <a16:creationId xmlns:a16="http://schemas.microsoft.com/office/drawing/2014/main" id="{0BF0E24F-1A65-4C48-D57F-90FBC2B7EAD0}"/>
                    </a:ext>
                  </a:extLst>
                </p:cNvPr>
                <p:cNvSpPr>
                  <a:spLocks noChangeArrowheads="1"/>
                </p:cNvSpPr>
                <p:nvPr/>
              </p:nvSpPr>
              <p:spPr bwMode="auto">
                <a:xfrm>
                  <a:off x="2971" y="346"/>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28" name="Text Box 110">
                  <a:extLst>
                    <a:ext uri="{FF2B5EF4-FFF2-40B4-BE49-F238E27FC236}">
                      <a16:creationId xmlns:a16="http://schemas.microsoft.com/office/drawing/2014/main" id="{0B323146-060A-80C4-57B6-0D709FB06CF4}"/>
                    </a:ext>
                  </a:extLst>
                </p:cNvPr>
                <p:cNvSpPr txBox="1">
                  <a:spLocks noChangeArrowheads="1"/>
                </p:cNvSpPr>
                <p:nvPr/>
              </p:nvSpPr>
              <p:spPr bwMode="auto">
                <a:xfrm>
                  <a:off x="2971" y="34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grpSp>
          <p:grpSp>
            <p:nvGrpSpPr>
              <p:cNvPr id="6194" name="Group 111">
                <a:extLst>
                  <a:ext uri="{FF2B5EF4-FFF2-40B4-BE49-F238E27FC236}">
                    <a16:creationId xmlns:a16="http://schemas.microsoft.com/office/drawing/2014/main" id="{F20D8A22-089B-32AB-110F-2F3AD5A6FDCF}"/>
                  </a:ext>
                </a:extLst>
              </p:cNvPr>
              <p:cNvGrpSpPr>
                <a:grpSpLocks/>
              </p:cNvGrpSpPr>
              <p:nvPr/>
            </p:nvGrpSpPr>
            <p:grpSpPr bwMode="auto">
              <a:xfrm>
                <a:off x="1429" y="803"/>
                <a:ext cx="227" cy="231"/>
                <a:chOff x="2971" y="346"/>
                <a:chExt cx="227" cy="231"/>
              </a:xfrm>
            </p:grpSpPr>
            <p:sp>
              <p:nvSpPr>
                <p:cNvPr id="6225" name="Oval 112">
                  <a:extLst>
                    <a:ext uri="{FF2B5EF4-FFF2-40B4-BE49-F238E27FC236}">
                      <a16:creationId xmlns:a16="http://schemas.microsoft.com/office/drawing/2014/main" id="{3AEDFA35-F8F0-A585-C7E2-00A050C8E2D3}"/>
                    </a:ext>
                  </a:extLst>
                </p:cNvPr>
                <p:cNvSpPr>
                  <a:spLocks noChangeArrowheads="1"/>
                </p:cNvSpPr>
                <p:nvPr/>
              </p:nvSpPr>
              <p:spPr bwMode="auto">
                <a:xfrm>
                  <a:off x="2971" y="346"/>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26" name="Text Box 113">
                  <a:extLst>
                    <a:ext uri="{FF2B5EF4-FFF2-40B4-BE49-F238E27FC236}">
                      <a16:creationId xmlns:a16="http://schemas.microsoft.com/office/drawing/2014/main" id="{70D13FA5-99C1-4083-0844-B7462CDE20CC}"/>
                    </a:ext>
                  </a:extLst>
                </p:cNvPr>
                <p:cNvSpPr txBox="1">
                  <a:spLocks noChangeArrowheads="1"/>
                </p:cNvSpPr>
                <p:nvPr/>
              </p:nvSpPr>
              <p:spPr bwMode="auto">
                <a:xfrm>
                  <a:off x="2971" y="34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grpSp>
          <p:grpSp>
            <p:nvGrpSpPr>
              <p:cNvPr id="6195" name="Group 114">
                <a:extLst>
                  <a:ext uri="{FF2B5EF4-FFF2-40B4-BE49-F238E27FC236}">
                    <a16:creationId xmlns:a16="http://schemas.microsoft.com/office/drawing/2014/main" id="{B355EB8E-0FF3-C18F-7141-90F7CDE7B91F}"/>
                  </a:ext>
                </a:extLst>
              </p:cNvPr>
              <p:cNvGrpSpPr>
                <a:grpSpLocks/>
              </p:cNvGrpSpPr>
              <p:nvPr/>
            </p:nvGrpSpPr>
            <p:grpSpPr bwMode="auto">
              <a:xfrm>
                <a:off x="1202" y="1120"/>
                <a:ext cx="227" cy="231"/>
                <a:chOff x="2971" y="346"/>
                <a:chExt cx="227" cy="231"/>
              </a:xfrm>
            </p:grpSpPr>
            <p:sp>
              <p:nvSpPr>
                <p:cNvPr id="6223" name="Oval 115">
                  <a:extLst>
                    <a:ext uri="{FF2B5EF4-FFF2-40B4-BE49-F238E27FC236}">
                      <a16:creationId xmlns:a16="http://schemas.microsoft.com/office/drawing/2014/main" id="{D31B63AC-1422-4402-9E9E-290ABFF4DD2C}"/>
                    </a:ext>
                  </a:extLst>
                </p:cNvPr>
                <p:cNvSpPr>
                  <a:spLocks noChangeArrowheads="1"/>
                </p:cNvSpPr>
                <p:nvPr/>
              </p:nvSpPr>
              <p:spPr bwMode="auto">
                <a:xfrm>
                  <a:off x="2971" y="346"/>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24" name="Text Box 116">
                  <a:extLst>
                    <a:ext uri="{FF2B5EF4-FFF2-40B4-BE49-F238E27FC236}">
                      <a16:creationId xmlns:a16="http://schemas.microsoft.com/office/drawing/2014/main" id="{F6B37252-C6EF-DD03-A451-EEF1A7BABD0D}"/>
                    </a:ext>
                  </a:extLst>
                </p:cNvPr>
                <p:cNvSpPr txBox="1">
                  <a:spLocks noChangeArrowheads="1"/>
                </p:cNvSpPr>
                <p:nvPr/>
              </p:nvSpPr>
              <p:spPr bwMode="auto">
                <a:xfrm>
                  <a:off x="2971" y="34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grpSp>
          <p:grpSp>
            <p:nvGrpSpPr>
              <p:cNvPr id="6196" name="Group 117">
                <a:extLst>
                  <a:ext uri="{FF2B5EF4-FFF2-40B4-BE49-F238E27FC236}">
                    <a16:creationId xmlns:a16="http://schemas.microsoft.com/office/drawing/2014/main" id="{5D33BCD9-611B-D1B6-FE20-7D188E64FA8A}"/>
                  </a:ext>
                </a:extLst>
              </p:cNvPr>
              <p:cNvGrpSpPr>
                <a:grpSpLocks/>
              </p:cNvGrpSpPr>
              <p:nvPr/>
            </p:nvGrpSpPr>
            <p:grpSpPr bwMode="auto">
              <a:xfrm>
                <a:off x="975" y="1529"/>
                <a:ext cx="227" cy="231"/>
                <a:chOff x="2971" y="346"/>
                <a:chExt cx="227" cy="231"/>
              </a:xfrm>
            </p:grpSpPr>
            <p:sp>
              <p:nvSpPr>
                <p:cNvPr id="6221" name="Oval 118">
                  <a:extLst>
                    <a:ext uri="{FF2B5EF4-FFF2-40B4-BE49-F238E27FC236}">
                      <a16:creationId xmlns:a16="http://schemas.microsoft.com/office/drawing/2014/main" id="{EDFF9163-BAB6-A91E-91F5-7DEDA9F09D39}"/>
                    </a:ext>
                  </a:extLst>
                </p:cNvPr>
                <p:cNvSpPr>
                  <a:spLocks noChangeArrowheads="1"/>
                </p:cNvSpPr>
                <p:nvPr/>
              </p:nvSpPr>
              <p:spPr bwMode="auto">
                <a:xfrm>
                  <a:off x="2971" y="346"/>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22" name="Text Box 119">
                  <a:extLst>
                    <a:ext uri="{FF2B5EF4-FFF2-40B4-BE49-F238E27FC236}">
                      <a16:creationId xmlns:a16="http://schemas.microsoft.com/office/drawing/2014/main" id="{9692F979-7398-0EE7-A173-3CF0DF205B50}"/>
                    </a:ext>
                  </a:extLst>
                </p:cNvPr>
                <p:cNvSpPr txBox="1">
                  <a:spLocks noChangeArrowheads="1"/>
                </p:cNvSpPr>
                <p:nvPr/>
              </p:nvSpPr>
              <p:spPr bwMode="auto">
                <a:xfrm>
                  <a:off x="2971" y="34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grpSp>
            <p:nvGrpSpPr>
              <p:cNvPr id="6197" name="Group 120">
                <a:extLst>
                  <a:ext uri="{FF2B5EF4-FFF2-40B4-BE49-F238E27FC236}">
                    <a16:creationId xmlns:a16="http://schemas.microsoft.com/office/drawing/2014/main" id="{C3BCF9CC-0E8D-2889-98AA-1BC58BA6D76A}"/>
                  </a:ext>
                </a:extLst>
              </p:cNvPr>
              <p:cNvGrpSpPr>
                <a:grpSpLocks/>
              </p:cNvGrpSpPr>
              <p:nvPr/>
            </p:nvGrpSpPr>
            <p:grpSpPr bwMode="auto">
              <a:xfrm>
                <a:off x="839" y="2118"/>
                <a:ext cx="227" cy="231"/>
                <a:chOff x="2971" y="346"/>
                <a:chExt cx="227" cy="231"/>
              </a:xfrm>
            </p:grpSpPr>
            <p:sp>
              <p:nvSpPr>
                <p:cNvPr id="6219" name="Oval 121">
                  <a:extLst>
                    <a:ext uri="{FF2B5EF4-FFF2-40B4-BE49-F238E27FC236}">
                      <a16:creationId xmlns:a16="http://schemas.microsoft.com/office/drawing/2014/main" id="{21806256-4705-9470-2254-7A3F9F0C50BD}"/>
                    </a:ext>
                  </a:extLst>
                </p:cNvPr>
                <p:cNvSpPr>
                  <a:spLocks noChangeArrowheads="1"/>
                </p:cNvSpPr>
                <p:nvPr/>
              </p:nvSpPr>
              <p:spPr bwMode="auto">
                <a:xfrm>
                  <a:off x="2971" y="346"/>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20" name="Text Box 122">
                  <a:extLst>
                    <a:ext uri="{FF2B5EF4-FFF2-40B4-BE49-F238E27FC236}">
                      <a16:creationId xmlns:a16="http://schemas.microsoft.com/office/drawing/2014/main" id="{60C7FE13-8F3C-C045-26B4-A225F7B277FC}"/>
                    </a:ext>
                  </a:extLst>
                </p:cNvPr>
                <p:cNvSpPr txBox="1">
                  <a:spLocks noChangeArrowheads="1"/>
                </p:cNvSpPr>
                <p:nvPr/>
              </p:nvSpPr>
              <p:spPr bwMode="auto">
                <a:xfrm>
                  <a:off x="2971" y="34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nvGrpSpPr>
              <p:cNvPr id="6198" name="Group 123">
                <a:extLst>
                  <a:ext uri="{FF2B5EF4-FFF2-40B4-BE49-F238E27FC236}">
                    <a16:creationId xmlns:a16="http://schemas.microsoft.com/office/drawing/2014/main" id="{99B4A712-2DB6-37DD-0EC1-C78727FC812F}"/>
                  </a:ext>
                </a:extLst>
              </p:cNvPr>
              <p:cNvGrpSpPr>
                <a:grpSpLocks/>
              </p:cNvGrpSpPr>
              <p:nvPr/>
            </p:nvGrpSpPr>
            <p:grpSpPr bwMode="auto">
              <a:xfrm>
                <a:off x="3561" y="481"/>
                <a:ext cx="317" cy="231"/>
                <a:chOff x="2925" y="387"/>
                <a:chExt cx="317" cy="231"/>
              </a:xfrm>
            </p:grpSpPr>
            <p:sp>
              <p:nvSpPr>
                <p:cNvPr id="6217" name="Oval 124">
                  <a:extLst>
                    <a:ext uri="{FF2B5EF4-FFF2-40B4-BE49-F238E27FC236}">
                      <a16:creationId xmlns:a16="http://schemas.microsoft.com/office/drawing/2014/main" id="{16F97EC1-90BB-AA7C-C500-CAE2BBA1FD42}"/>
                    </a:ext>
                  </a:extLst>
                </p:cNvPr>
                <p:cNvSpPr>
                  <a:spLocks noChangeArrowheads="1"/>
                </p:cNvSpPr>
                <p:nvPr/>
              </p:nvSpPr>
              <p:spPr bwMode="auto">
                <a:xfrm>
                  <a:off x="2971" y="387"/>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18" name="Text Box 125">
                  <a:extLst>
                    <a:ext uri="{FF2B5EF4-FFF2-40B4-BE49-F238E27FC236}">
                      <a16:creationId xmlns:a16="http://schemas.microsoft.com/office/drawing/2014/main" id="{6E6EED6F-6C5A-FD29-0BB5-CB1ED956BB6C}"/>
                    </a:ext>
                  </a:extLst>
                </p:cNvPr>
                <p:cNvSpPr txBox="1">
                  <a:spLocks noChangeArrowheads="1"/>
                </p:cNvSpPr>
                <p:nvPr/>
              </p:nvSpPr>
              <p:spPr bwMode="auto">
                <a:xfrm>
                  <a:off x="2925" y="387"/>
                  <a:ext cx="31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11</a:t>
                  </a:r>
                </a:p>
              </p:txBody>
            </p:sp>
          </p:grpSp>
          <p:grpSp>
            <p:nvGrpSpPr>
              <p:cNvPr id="6199" name="Group 126">
                <a:extLst>
                  <a:ext uri="{FF2B5EF4-FFF2-40B4-BE49-F238E27FC236}">
                    <a16:creationId xmlns:a16="http://schemas.microsoft.com/office/drawing/2014/main" id="{3CD28E1E-434E-B4F1-7348-E599F5F8A71E}"/>
                  </a:ext>
                </a:extLst>
              </p:cNvPr>
              <p:cNvGrpSpPr>
                <a:grpSpLocks/>
              </p:cNvGrpSpPr>
              <p:nvPr/>
            </p:nvGrpSpPr>
            <p:grpSpPr bwMode="auto">
              <a:xfrm>
                <a:off x="4014" y="758"/>
                <a:ext cx="317" cy="231"/>
                <a:chOff x="2925" y="387"/>
                <a:chExt cx="317" cy="231"/>
              </a:xfrm>
            </p:grpSpPr>
            <p:sp>
              <p:nvSpPr>
                <p:cNvPr id="6215" name="Oval 127">
                  <a:extLst>
                    <a:ext uri="{FF2B5EF4-FFF2-40B4-BE49-F238E27FC236}">
                      <a16:creationId xmlns:a16="http://schemas.microsoft.com/office/drawing/2014/main" id="{F9DB54C9-373A-78D7-C2A4-874B71AE9590}"/>
                    </a:ext>
                  </a:extLst>
                </p:cNvPr>
                <p:cNvSpPr>
                  <a:spLocks noChangeArrowheads="1"/>
                </p:cNvSpPr>
                <p:nvPr/>
              </p:nvSpPr>
              <p:spPr bwMode="auto">
                <a:xfrm>
                  <a:off x="2971" y="387"/>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16" name="Text Box 128">
                  <a:extLst>
                    <a:ext uri="{FF2B5EF4-FFF2-40B4-BE49-F238E27FC236}">
                      <a16:creationId xmlns:a16="http://schemas.microsoft.com/office/drawing/2014/main" id="{5284A75B-C262-9764-4C0D-9786D5026D8D}"/>
                    </a:ext>
                  </a:extLst>
                </p:cNvPr>
                <p:cNvSpPr txBox="1">
                  <a:spLocks noChangeArrowheads="1"/>
                </p:cNvSpPr>
                <p:nvPr/>
              </p:nvSpPr>
              <p:spPr bwMode="auto">
                <a:xfrm>
                  <a:off x="2925" y="387"/>
                  <a:ext cx="31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12</a:t>
                  </a:r>
                </a:p>
              </p:txBody>
            </p:sp>
          </p:grpSp>
          <p:grpSp>
            <p:nvGrpSpPr>
              <p:cNvPr id="6200" name="Group 129">
                <a:extLst>
                  <a:ext uri="{FF2B5EF4-FFF2-40B4-BE49-F238E27FC236}">
                    <a16:creationId xmlns:a16="http://schemas.microsoft.com/office/drawing/2014/main" id="{56FCC797-5F11-E0A2-80F9-7ED062B22945}"/>
                  </a:ext>
                </a:extLst>
              </p:cNvPr>
              <p:cNvGrpSpPr>
                <a:grpSpLocks/>
              </p:cNvGrpSpPr>
              <p:nvPr/>
            </p:nvGrpSpPr>
            <p:grpSpPr bwMode="auto">
              <a:xfrm>
                <a:off x="3198" y="1249"/>
                <a:ext cx="317" cy="231"/>
                <a:chOff x="2925" y="387"/>
                <a:chExt cx="317" cy="231"/>
              </a:xfrm>
            </p:grpSpPr>
            <p:sp>
              <p:nvSpPr>
                <p:cNvPr id="6213" name="Oval 130">
                  <a:extLst>
                    <a:ext uri="{FF2B5EF4-FFF2-40B4-BE49-F238E27FC236}">
                      <a16:creationId xmlns:a16="http://schemas.microsoft.com/office/drawing/2014/main" id="{EECCFF06-FA0D-8EB4-B1F2-665AC4A5E3CE}"/>
                    </a:ext>
                  </a:extLst>
                </p:cNvPr>
                <p:cNvSpPr>
                  <a:spLocks noChangeArrowheads="1"/>
                </p:cNvSpPr>
                <p:nvPr/>
              </p:nvSpPr>
              <p:spPr bwMode="auto">
                <a:xfrm>
                  <a:off x="2971" y="38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14" name="Text Box 131">
                  <a:extLst>
                    <a:ext uri="{FF2B5EF4-FFF2-40B4-BE49-F238E27FC236}">
                      <a16:creationId xmlns:a16="http://schemas.microsoft.com/office/drawing/2014/main" id="{E3EC82D0-3D6E-F0B0-F1FF-262DDABC4820}"/>
                    </a:ext>
                  </a:extLst>
                </p:cNvPr>
                <p:cNvSpPr txBox="1">
                  <a:spLocks noChangeArrowheads="1"/>
                </p:cNvSpPr>
                <p:nvPr/>
              </p:nvSpPr>
              <p:spPr bwMode="auto">
                <a:xfrm>
                  <a:off x="2925" y="387"/>
                  <a:ext cx="31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13</a:t>
                  </a:r>
                </a:p>
              </p:txBody>
            </p:sp>
          </p:grpSp>
          <p:grpSp>
            <p:nvGrpSpPr>
              <p:cNvPr id="6201" name="Group 132">
                <a:extLst>
                  <a:ext uri="{FF2B5EF4-FFF2-40B4-BE49-F238E27FC236}">
                    <a16:creationId xmlns:a16="http://schemas.microsoft.com/office/drawing/2014/main" id="{C2925BEC-777E-8614-5EDC-036A896AD612}"/>
                  </a:ext>
                </a:extLst>
              </p:cNvPr>
              <p:cNvGrpSpPr>
                <a:grpSpLocks/>
              </p:cNvGrpSpPr>
              <p:nvPr/>
            </p:nvGrpSpPr>
            <p:grpSpPr bwMode="auto">
              <a:xfrm>
                <a:off x="3424" y="1525"/>
                <a:ext cx="317" cy="231"/>
                <a:chOff x="2925" y="387"/>
                <a:chExt cx="317" cy="231"/>
              </a:xfrm>
            </p:grpSpPr>
            <p:sp>
              <p:nvSpPr>
                <p:cNvPr id="6211" name="Oval 133">
                  <a:extLst>
                    <a:ext uri="{FF2B5EF4-FFF2-40B4-BE49-F238E27FC236}">
                      <a16:creationId xmlns:a16="http://schemas.microsoft.com/office/drawing/2014/main" id="{C7175D86-E489-DD17-3D55-E18DDE8FB813}"/>
                    </a:ext>
                  </a:extLst>
                </p:cNvPr>
                <p:cNvSpPr>
                  <a:spLocks noChangeArrowheads="1"/>
                </p:cNvSpPr>
                <p:nvPr/>
              </p:nvSpPr>
              <p:spPr bwMode="auto">
                <a:xfrm>
                  <a:off x="2971" y="38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12" name="Text Box 134">
                  <a:extLst>
                    <a:ext uri="{FF2B5EF4-FFF2-40B4-BE49-F238E27FC236}">
                      <a16:creationId xmlns:a16="http://schemas.microsoft.com/office/drawing/2014/main" id="{0283C165-C8CF-3196-EC2A-030FF0F0C67F}"/>
                    </a:ext>
                  </a:extLst>
                </p:cNvPr>
                <p:cNvSpPr txBox="1">
                  <a:spLocks noChangeArrowheads="1"/>
                </p:cNvSpPr>
                <p:nvPr/>
              </p:nvSpPr>
              <p:spPr bwMode="auto">
                <a:xfrm>
                  <a:off x="2925" y="387"/>
                  <a:ext cx="31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14</a:t>
                  </a:r>
                </a:p>
              </p:txBody>
            </p:sp>
          </p:grpSp>
          <p:grpSp>
            <p:nvGrpSpPr>
              <p:cNvPr id="6202" name="Group 135">
                <a:extLst>
                  <a:ext uri="{FF2B5EF4-FFF2-40B4-BE49-F238E27FC236}">
                    <a16:creationId xmlns:a16="http://schemas.microsoft.com/office/drawing/2014/main" id="{08CAD99A-9754-5CE6-EAC3-B29A0A7A42E6}"/>
                  </a:ext>
                </a:extLst>
              </p:cNvPr>
              <p:cNvGrpSpPr>
                <a:grpSpLocks/>
              </p:cNvGrpSpPr>
              <p:nvPr/>
            </p:nvGrpSpPr>
            <p:grpSpPr bwMode="auto">
              <a:xfrm>
                <a:off x="3606" y="1982"/>
                <a:ext cx="317" cy="231"/>
                <a:chOff x="2925" y="387"/>
                <a:chExt cx="317" cy="231"/>
              </a:xfrm>
            </p:grpSpPr>
            <p:sp>
              <p:nvSpPr>
                <p:cNvPr id="6209" name="Oval 136">
                  <a:extLst>
                    <a:ext uri="{FF2B5EF4-FFF2-40B4-BE49-F238E27FC236}">
                      <a16:creationId xmlns:a16="http://schemas.microsoft.com/office/drawing/2014/main" id="{0891FB28-15DF-E827-1E6A-97D5E850ADF0}"/>
                    </a:ext>
                  </a:extLst>
                </p:cNvPr>
                <p:cNvSpPr>
                  <a:spLocks noChangeArrowheads="1"/>
                </p:cNvSpPr>
                <p:nvPr/>
              </p:nvSpPr>
              <p:spPr bwMode="auto">
                <a:xfrm>
                  <a:off x="2971" y="38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10" name="Text Box 137">
                  <a:extLst>
                    <a:ext uri="{FF2B5EF4-FFF2-40B4-BE49-F238E27FC236}">
                      <a16:creationId xmlns:a16="http://schemas.microsoft.com/office/drawing/2014/main" id="{874677B3-BA1B-6433-A273-1F37B638259F}"/>
                    </a:ext>
                  </a:extLst>
                </p:cNvPr>
                <p:cNvSpPr txBox="1">
                  <a:spLocks noChangeArrowheads="1"/>
                </p:cNvSpPr>
                <p:nvPr/>
              </p:nvSpPr>
              <p:spPr bwMode="auto">
                <a:xfrm>
                  <a:off x="2925" y="387"/>
                  <a:ext cx="31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16</a:t>
                  </a:r>
                </a:p>
              </p:txBody>
            </p:sp>
          </p:grpSp>
          <p:grpSp>
            <p:nvGrpSpPr>
              <p:cNvPr id="6203" name="Group 138">
                <a:extLst>
                  <a:ext uri="{FF2B5EF4-FFF2-40B4-BE49-F238E27FC236}">
                    <a16:creationId xmlns:a16="http://schemas.microsoft.com/office/drawing/2014/main" id="{AF8E7019-18A9-B0FD-C9D5-DF854F203A5A}"/>
                  </a:ext>
                </a:extLst>
              </p:cNvPr>
              <p:cNvGrpSpPr>
                <a:grpSpLocks/>
              </p:cNvGrpSpPr>
              <p:nvPr/>
            </p:nvGrpSpPr>
            <p:grpSpPr bwMode="auto">
              <a:xfrm>
                <a:off x="4332" y="1120"/>
                <a:ext cx="317" cy="231"/>
                <a:chOff x="2925" y="387"/>
                <a:chExt cx="317" cy="231"/>
              </a:xfrm>
            </p:grpSpPr>
            <p:sp>
              <p:nvSpPr>
                <p:cNvPr id="6207" name="Oval 139">
                  <a:extLst>
                    <a:ext uri="{FF2B5EF4-FFF2-40B4-BE49-F238E27FC236}">
                      <a16:creationId xmlns:a16="http://schemas.microsoft.com/office/drawing/2014/main" id="{867AF2D3-54EF-0394-8FB4-8FE6EEBDA8EE}"/>
                    </a:ext>
                  </a:extLst>
                </p:cNvPr>
                <p:cNvSpPr>
                  <a:spLocks noChangeArrowheads="1"/>
                </p:cNvSpPr>
                <p:nvPr/>
              </p:nvSpPr>
              <p:spPr bwMode="auto">
                <a:xfrm>
                  <a:off x="2971" y="387"/>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08" name="Text Box 140">
                  <a:extLst>
                    <a:ext uri="{FF2B5EF4-FFF2-40B4-BE49-F238E27FC236}">
                      <a16:creationId xmlns:a16="http://schemas.microsoft.com/office/drawing/2014/main" id="{411EE595-98E5-09AA-2BE8-F37EF77CF2F8}"/>
                    </a:ext>
                  </a:extLst>
                </p:cNvPr>
                <p:cNvSpPr txBox="1">
                  <a:spLocks noChangeArrowheads="1"/>
                </p:cNvSpPr>
                <p:nvPr/>
              </p:nvSpPr>
              <p:spPr bwMode="auto">
                <a:xfrm>
                  <a:off x="2925" y="387"/>
                  <a:ext cx="31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15</a:t>
                  </a:r>
                </a:p>
              </p:txBody>
            </p:sp>
          </p:grpSp>
          <p:grpSp>
            <p:nvGrpSpPr>
              <p:cNvPr id="6204" name="Group 141">
                <a:extLst>
                  <a:ext uri="{FF2B5EF4-FFF2-40B4-BE49-F238E27FC236}">
                    <a16:creationId xmlns:a16="http://schemas.microsoft.com/office/drawing/2014/main" id="{F6C1CB55-2CB3-622E-6CE6-168FCE7C28CF}"/>
                  </a:ext>
                </a:extLst>
              </p:cNvPr>
              <p:cNvGrpSpPr>
                <a:grpSpLocks/>
              </p:cNvGrpSpPr>
              <p:nvPr/>
            </p:nvGrpSpPr>
            <p:grpSpPr bwMode="auto">
              <a:xfrm>
                <a:off x="4649" y="1846"/>
                <a:ext cx="317" cy="231"/>
                <a:chOff x="2925" y="387"/>
                <a:chExt cx="317" cy="231"/>
              </a:xfrm>
            </p:grpSpPr>
            <p:sp>
              <p:nvSpPr>
                <p:cNvPr id="6205" name="Oval 142">
                  <a:extLst>
                    <a:ext uri="{FF2B5EF4-FFF2-40B4-BE49-F238E27FC236}">
                      <a16:creationId xmlns:a16="http://schemas.microsoft.com/office/drawing/2014/main" id="{51D98E2F-8B98-6C61-2F70-DA18779098E1}"/>
                    </a:ext>
                  </a:extLst>
                </p:cNvPr>
                <p:cNvSpPr>
                  <a:spLocks noChangeArrowheads="1"/>
                </p:cNvSpPr>
                <p:nvPr/>
              </p:nvSpPr>
              <p:spPr bwMode="auto">
                <a:xfrm>
                  <a:off x="2971" y="387"/>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06" name="Text Box 143">
                  <a:extLst>
                    <a:ext uri="{FF2B5EF4-FFF2-40B4-BE49-F238E27FC236}">
                      <a16:creationId xmlns:a16="http://schemas.microsoft.com/office/drawing/2014/main" id="{45862B27-4714-5B1C-0EB7-B19272B295F7}"/>
                    </a:ext>
                  </a:extLst>
                </p:cNvPr>
                <p:cNvSpPr txBox="1">
                  <a:spLocks noChangeArrowheads="1"/>
                </p:cNvSpPr>
                <p:nvPr/>
              </p:nvSpPr>
              <p:spPr bwMode="auto">
                <a:xfrm>
                  <a:off x="2925" y="387"/>
                  <a:ext cx="31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17</a:t>
                  </a:r>
                </a:p>
              </p:txBody>
            </p:sp>
          </p:grpSp>
        </p:grpSp>
        <p:sp>
          <p:nvSpPr>
            <p:cNvPr id="6166" name="Text Box 144">
              <a:extLst>
                <a:ext uri="{FF2B5EF4-FFF2-40B4-BE49-F238E27FC236}">
                  <a16:creationId xmlns:a16="http://schemas.microsoft.com/office/drawing/2014/main" id="{BA54E6E5-2D04-EC96-13AE-6228EFCB4A77}"/>
                </a:ext>
              </a:extLst>
            </p:cNvPr>
            <p:cNvSpPr txBox="1">
              <a:spLocks noChangeArrowheads="1"/>
            </p:cNvSpPr>
            <p:nvPr/>
          </p:nvSpPr>
          <p:spPr bwMode="auto">
            <a:xfrm>
              <a:off x="4241" y="2840"/>
              <a:ext cx="556"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Urvogel</a:t>
              </a:r>
            </a:p>
          </p:txBody>
        </p:sp>
        <p:sp>
          <p:nvSpPr>
            <p:cNvPr id="6167" name="Text Box 145">
              <a:extLst>
                <a:ext uri="{FF2B5EF4-FFF2-40B4-BE49-F238E27FC236}">
                  <a16:creationId xmlns:a16="http://schemas.microsoft.com/office/drawing/2014/main" id="{6D62B3B2-968A-C883-ABC0-5A7FCA718FA9}"/>
                </a:ext>
              </a:extLst>
            </p:cNvPr>
            <p:cNvSpPr txBox="1">
              <a:spLocks noChangeArrowheads="1"/>
            </p:cNvSpPr>
            <p:nvPr/>
          </p:nvSpPr>
          <p:spPr bwMode="auto">
            <a:xfrm>
              <a:off x="567" y="2840"/>
              <a:ext cx="89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Knorpelfische</a:t>
              </a:r>
            </a:p>
          </p:txBody>
        </p:sp>
        <p:sp>
          <p:nvSpPr>
            <p:cNvPr id="6168" name="Text Box 146">
              <a:extLst>
                <a:ext uri="{FF2B5EF4-FFF2-40B4-BE49-F238E27FC236}">
                  <a16:creationId xmlns:a16="http://schemas.microsoft.com/office/drawing/2014/main" id="{83D6A358-1CB0-82A5-7500-9A03ADF16DE4}"/>
                </a:ext>
              </a:extLst>
            </p:cNvPr>
            <p:cNvSpPr txBox="1">
              <a:spLocks noChangeArrowheads="1"/>
            </p:cNvSpPr>
            <p:nvPr/>
          </p:nvSpPr>
          <p:spPr bwMode="auto">
            <a:xfrm>
              <a:off x="2641" y="2296"/>
              <a:ext cx="693"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400">
                  <a:latin typeface="Arial" panose="020B0604020202020204" pitchFamily="34" charset="0"/>
                </a:rPr>
                <a:t>Erdaltertum</a:t>
              </a:r>
            </a:p>
          </p:txBody>
        </p:sp>
        <p:sp>
          <p:nvSpPr>
            <p:cNvPr id="6169" name="Text Box 147">
              <a:extLst>
                <a:ext uri="{FF2B5EF4-FFF2-40B4-BE49-F238E27FC236}">
                  <a16:creationId xmlns:a16="http://schemas.microsoft.com/office/drawing/2014/main" id="{7D87F305-E066-CA0A-AEAC-DD44190ADAD5}"/>
                </a:ext>
              </a:extLst>
            </p:cNvPr>
            <p:cNvSpPr txBox="1">
              <a:spLocks noChangeArrowheads="1"/>
            </p:cNvSpPr>
            <p:nvPr/>
          </p:nvSpPr>
          <p:spPr bwMode="auto">
            <a:xfrm>
              <a:off x="3603" y="2296"/>
              <a:ext cx="77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400">
                  <a:latin typeface="Arial" panose="020B0604020202020204" pitchFamily="34" charset="0"/>
                </a:rPr>
                <a:t>Erdmittelalter</a:t>
              </a:r>
            </a:p>
          </p:txBody>
        </p:sp>
        <p:sp>
          <p:nvSpPr>
            <p:cNvPr id="6170" name="Text Box 148">
              <a:extLst>
                <a:ext uri="{FF2B5EF4-FFF2-40B4-BE49-F238E27FC236}">
                  <a16:creationId xmlns:a16="http://schemas.microsoft.com/office/drawing/2014/main" id="{CF9E26C8-CCB7-28DA-65C0-9A5DFCE65195}"/>
                </a:ext>
              </a:extLst>
            </p:cNvPr>
            <p:cNvSpPr txBox="1">
              <a:spLocks noChangeArrowheads="1"/>
            </p:cNvSpPr>
            <p:nvPr/>
          </p:nvSpPr>
          <p:spPr bwMode="auto">
            <a:xfrm>
              <a:off x="4377" y="2296"/>
              <a:ext cx="65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400">
                  <a:latin typeface="Arial" panose="020B0604020202020204" pitchFamily="34" charset="0"/>
                </a:rPr>
                <a:t>Erdneuzeit</a:t>
              </a:r>
            </a:p>
          </p:txBody>
        </p:sp>
        <p:sp>
          <p:nvSpPr>
            <p:cNvPr id="6171" name="Text Box 149">
              <a:extLst>
                <a:ext uri="{FF2B5EF4-FFF2-40B4-BE49-F238E27FC236}">
                  <a16:creationId xmlns:a16="http://schemas.microsoft.com/office/drawing/2014/main" id="{2422DD4C-2DE8-2515-FA63-9B36D26309E7}"/>
                </a:ext>
              </a:extLst>
            </p:cNvPr>
            <p:cNvSpPr txBox="1">
              <a:spLocks noChangeArrowheads="1"/>
            </p:cNvSpPr>
            <p:nvPr/>
          </p:nvSpPr>
          <p:spPr bwMode="auto">
            <a:xfrm>
              <a:off x="567" y="3113"/>
              <a:ext cx="954"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Knochenfische</a:t>
              </a:r>
            </a:p>
          </p:txBody>
        </p:sp>
        <p:sp>
          <p:nvSpPr>
            <p:cNvPr id="6172" name="Text Box 150">
              <a:extLst>
                <a:ext uri="{FF2B5EF4-FFF2-40B4-BE49-F238E27FC236}">
                  <a16:creationId xmlns:a16="http://schemas.microsoft.com/office/drawing/2014/main" id="{B1BCB5DB-FD87-F549-384B-22236248B345}"/>
                </a:ext>
              </a:extLst>
            </p:cNvPr>
            <p:cNvSpPr txBox="1">
              <a:spLocks noChangeArrowheads="1"/>
            </p:cNvSpPr>
            <p:nvPr/>
          </p:nvSpPr>
          <p:spPr bwMode="auto">
            <a:xfrm>
              <a:off x="567" y="3385"/>
              <a:ext cx="97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Quastenflosser</a:t>
              </a:r>
            </a:p>
          </p:txBody>
        </p:sp>
        <p:sp>
          <p:nvSpPr>
            <p:cNvPr id="6173" name="Text Box 151">
              <a:extLst>
                <a:ext uri="{FF2B5EF4-FFF2-40B4-BE49-F238E27FC236}">
                  <a16:creationId xmlns:a16="http://schemas.microsoft.com/office/drawing/2014/main" id="{3DC4F22B-2D4D-EC2F-1696-FA79112183FA}"/>
                </a:ext>
              </a:extLst>
            </p:cNvPr>
            <p:cNvSpPr txBox="1">
              <a:spLocks noChangeArrowheads="1"/>
            </p:cNvSpPr>
            <p:nvPr/>
          </p:nvSpPr>
          <p:spPr bwMode="auto">
            <a:xfrm>
              <a:off x="567" y="3657"/>
              <a:ext cx="528"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Urlurch</a:t>
              </a:r>
            </a:p>
          </p:txBody>
        </p:sp>
        <p:sp>
          <p:nvSpPr>
            <p:cNvPr id="6174" name="Text Box 152">
              <a:extLst>
                <a:ext uri="{FF2B5EF4-FFF2-40B4-BE49-F238E27FC236}">
                  <a16:creationId xmlns:a16="http://schemas.microsoft.com/office/drawing/2014/main" id="{230357DA-9BCB-B0C5-87C2-4A45DC6A1561}"/>
                </a:ext>
              </a:extLst>
            </p:cNvPr>
            <p:cNvSpPr txBox="1">
              <a:spLocks noChangeArrowheads="1"/>
            </p:cNvSpPr>
            <p:nvPr/>
          </p:nvSpPr>
          <p:spPr bwMode="auto">
            <a:xfrm>
              <a:off x="567" y="3929"/>
              <a:ext cx="98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Schwanzlurche</a:t>
              </a:r>
            </a:p>
          </p:txBody>
        </p:sp>
        <p:sp>
          <p:nvSpPr>
            <p:cNvPr id="6175" name="Text Box 153">
              <a:extLst>
                <a:ext uri="{FF2B5EF4-FFF2-40B4-BE49-F238E27FC236}">
                  <a16:creationId xmlns:a16="http://schemas.microsoft.com/office/drawing/2014/main" id="{B417AC05-EF94-AFF1-3E7D-D223FDF9E498}"/>
                </a:ext>
              </a:extLst>
            </p:cNvPr>
            <p:cNvSpPr txBox="1">
              <a:spLocks noChangeArrowheads="1"/>
            </p:cNvSpPr>
            <p:nvPr/>
          </p:nvSpPr>
          <p:spPr bwMode="auto">
            <a:xfrm>
              <a:off x="2381" y="2568"/>
              <a:ext cx="855"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Froschlurche</a:t>
              </a:r>
            </a:p>
          </p:txBody>
        </p:sp>
        <p:sp>
          <p:nvSpPr>
            <p:cNvPr id="6176" name="Text Box 154">
              <a:extLst>
                <a:ext uri="{FF2B5EF4-FFF2-40B4-BE49-F238E27FC236}">
                  <a16:creationId xmlns:a16="http://schemas.microsoft.com/office/drawing/2014/main" id="{F29C38F3-6CB2-5687-A13D-E9D906FBF48E}"/>
                </a:ext>
              </a:extLst>
            </p:cNvPr>
            <p:cNvSpPr txBox="1">
              <a:spLocks noChangeArrowheads="1"/>
            </p:cNvSpPr>
            <p:nvPr/>
          </p:nvSpPr>
          <p:spPr bwMode="auto">
            <a:xfrm>
              <a:off x="2381" y="2840"/>
              <a:ext cx="77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Urkriechtier</a:t>
              </a:r>
            </a:p>
          </p:txBody>
        </p:sp>
        <p:sp>
          <p:nvSpPr>
            <p:cNvPr id="6177" name="Text Box 155">
              <a:extLst>
                <a:ext uri="{FF2B5EF4-FFF2-40B4-BE49-F238E27FC236}">
                  <a16:creationId xmlns:a16="http://schemas.microsoft.com/office/drawing/2014/main" id="{8ED55998-C8D7-F945-F2BC-1BBFFD24780F}"/>
                </a:ext>
              </a:extLst>
            </p:cNvPr>
            <p:cNvSpPr txBox="1">
              <a:spLocks noChangeArrowheads="1"/>
            </p:cNvSpPr>
            <p:nvPr/>
          </p:nvSpPr>
          <p:spPr bwMode="auto">
            <a:xfrm>
              <a:off x="4241" y="2568"/>
              <a:ext cx="76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Dinosaurier</a:t>
              </a:r>
            </a:p>
          </p:txBody>
        </p:sp>
        <p:sp>
          <p:nvSpPr>
            <p:cNvPr id="6178" name="Text Box 156">
              <a:extLst>
                <a:ext uri="{FF2B5EF4-FFF2-40B4-BE49-F238E27FC236}">
                  <a16:creationId xmlns:a16="http://schemas.microsoft.com/office/drawing/2014/main" id="{4DA17416-BE80-C4AD-B1AD-AEDDF1A64D1E}"/>
                </a:ext>
              </a:extLst>
            </p:cNvPr>
            <p:cNvSpPr txBox="1">
              <a:spLocks noChangeArrowheads="1"/>
            </p:cNvSpPr>
            <p:nvPr/>
          </p:nvSpPr>
          <p:spPr bwMode="auto">
            <a:xfrm>
              <a:off x="2381" y="3385"/>
              <a:ext cx="648"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Krokodile</a:t>
              </a:r>
            </a:p>
          </p:txBody>
        </p:sp>
        <p:sp>
          <p:nvSpPr>
            <p:cNvPr id="6179" name="Text Box 157">
              <a:extLst>
                <a:ext uri="{FF2B5EF4-FFF2-40B4-BE49-F238E27FC236}">
                  <a16:creationId xmlns:a16="http://schemas.microsoft.com/office/drawing/2014/main" id="{EB19D896-38CB-AED9-DF55-2B7DEB833902}"/>
                </a:ext>
              </a:extLst>
            </p:cNvPr>
            <p:cNvSpPr txBox="1">
              <a:spLocks noChangeArrowheads="1"/>
            </p:cNvSpPr>
            <p:nvPr/>
          </p:nvSpPr>
          <p:spPr bwMode="auto">
            <a:xfrm>
              <a:off x="2381" y="3929"/>
              <a:ext cx="71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Eidechsen</a:t>
              </a:r>
            </a:p>
          </p:txBody>
        </p:sp>
        <p:sp>
          <p:nvSpPr>
            <p:cNvPr id="6180" name="Text Box 158">
              <a:extLst>
                <a:ext uri="{FF2B5EF4-FFF2-40B4-BE49-F238E27FC236}">
                  <a16:creationId xmlns:a16="http://schemas.microsoft.com/office/drawing/2014/main" id="{43B28A99-5A69-75DB-D00A-9E40F64E5BBF}"/>
                </a:ext>
              </a:extLst>
            </p:cNvPr>
            <p:cNvSpPr txBox="1">
              <a:spLocks noChangeArrowheads="1"/>
            </p:cNvSpPr>
            <p:nvPr/>
          </p:nvSpPr>
          <p:spPr bwMode="auto">
            <a:xfrm>
              <a:off x="2381" y="3657"/>
              <a:ext cx="71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Schlangen</a:t>
              </a:r>
            </a:p>
          </p:txBody>
        </p:sp>
        <p:sp>
          <p:nvSpPr>
            <p:cNvPr id="6181" name="Text Box 159">
              <a:extLst>
                <a:ext uri="{FF2B5EF4-FFF2-40B4-BE49-F238E27FC236}">
                  <a16:creationId xmlns:a16="http://schemas.microsoft.com/office/drawing/2014/main" id="{7175CF15-62D4-8331-E44F-84964DE07C48}"/>
                </a:ext>
              </a:extLst>
            </p:cNvPr>
            <p:cNvSpPr txBox="1">
              <a:spLocks noChangeArrowheads="1"/>
            </p:cNvSpPr>
            <p:nvPr/>
          </p:nvSpPr>
          <p:spPr bwMode="auto">
            <a:xfrm>
              <a:off x="2381" y="3113"/>
              <a:ext cx="81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Schildkröten</a:t>
              </a:r>
            </a:p>
          </p:txBody>
        </p:sp>
        <p:sp>
          <p:nvSpPr>
            <p:cNvPr id="6182" name="Text Box 160">
              <a:extLst>
                <a:ext uri="{FF2B5EF4-FFF2-40B4-BE49-F238E27FC236}">
                  <a16:creationId xmlns:a16="http://schemas.microsoft.com/office/drawing/2014/main" id="{8EA2DC01-B80F-0FED-6D91-43B6EFA5E0C9}"/>
                </a:ext>
              </a:extLst>
            </p:cNvPr>
            <p:cNvSpPr txBox="1">
              <a:spLocks noChangeArrowheads="1"/>
            </p:cNvSpPr>
            <p:nvPr/>
          </p:nvSpPr>
          <p:spPr bwMode="auto">
            <a:xfrm>
              <a:off x="599" y="2583"/>
              <a:ext cx="784"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Panzerfisch</a:t>
              </a:r>
            </a:p>
          </p:txBody>
        </p:sp>
        <p:sp>
          <p:nvSpPr>
            <p:cNvPr id="6183" name="Text Box 161">
              <a:extLst>
                <a:ext uri="{FF2B5EF4-FFF2-40B4-BE49-F238E27FC236}">
                  <a16:creationId xmlns:a16="http://schemas.microsoft.com/office/drawing/2014/main" id="{6138D97D-28D5-3FAB-6EE5-99BCF560F9BD}"/>
                </a:ext>
              </a:extLst>
            </p:cNvPr>
            <p:cNvSpPr txBox="1">
              <a:spLocks noChangeArrowheads="1"/>
            </p:cNvSpPr>
            <p:nvPr/>
          </p:nvSpPr>
          <p:spPr bwMode="auto">
            <a:xfrm>
              <a:off x="4241" y="3113"/>
              <a:ext cx="44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Vögel</a:t>
              </a:r>
            </a:p>
          </p:txBody>
        </p:sp>
        <p:sp>
          <p:nvSpPr>
            <p:cNvPr id="6184" name="Text Box 162">
              <a:extLst>
                <a:ext uri="{FF2B5EF4-FFF2-40B4-BE49-F238E27FC236}">
                  <a16:creationId xmlns:a16="http://schemas.microsoft.com/office/drawing/2014/main" id="{AE472012-5EF5-AED6-F67B-7C542F1876AA}"/>
                </a:ext>
              </a:extLst>
            </p:cNvPr>
            <p:cNvSpPr txBox="1">
              <a:spLocks noChangeArrowheads="1"/>
            </p:cNvSpPr>
            <p:nvPr/>
          </p:nvSpPr>
          <p:spPr bwMode="auto">
            <a:xfrm>
              <a:off x="4195" y="3385"/>
              <a:ext cx="136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säugerähnl. Kriechtier</a:t>
              </a:r>
            </a:p>
          </p:txBody>
        </p:sp>
        <p:sp>
          <p:nvSpPr>
            <p:cNvPr id="6185" name="Text Box 163">
              <a:extLst>
                <a:ext uri="{FF2B5EF4-FFF2-40B4-BE49-F238E27FC236}">
                  <a16:creationId xmlns:a16="http://schemas.microsoft.com/office/drawing/2014/main" id="{F5A36F6A-E3D7-F480-F51C-E5C6C0291BB3}"/>
                </a:ext>
              </a:extLst>
            </p:cNvPr>
            <p:cNvSpPr txBox="1">
              <a:spLocks noChangeArrowheads="1"/>
            </p:cNvSpPr>
            <p:nvPr/>
          </p:nvSpPr>
          <p:spPr bwMode="auto">
            <a:xfrm>
              <a:off x="4241" y="3657"/>
              <a:ext cx="734"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Säugetiere</a:t>
              </a: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10050AE9-ABF2-1A75-93FE-DEE5624578BA}"/>
              </a:ext>
            </a:extLst>
          </p:cNvPr>
          <p:cNvSpPr>
            <a:spLocks noGrp="1" noChangeArrowheads="1"/>
          </p:cNvSpPr>
          <p:nvPr>
            <p:ph type="title"/>
          </p:nvPr>
        </p:nvSpPr>
        <p:spPr/>
        <p:txBody>
          <a:bodyPr/>
          <a:lstStyle/>
          <a:p>
            <a:r>
              <a:rPr lang="de-DE" altLang="de-DE"/>
              <a:t>Die Entwicklung der Wirbeltierarten</a:t>
            </a:r>
          </a:p>
        </p:txBody>
      </p:sp>
      <p:grpSp>
        <p:nvGrpSpPr>
          <p:cNvPr id="7171" name="Group 165">
            <a:extLst>
              <a:ext uri="{FF2B5EF4-FFF2-40B4-BE49-F238E27FC236}">
                <a16:creationId xmlns:a16="http://schemas.microsoft.com/office/drawing/2014/main" id="{2379F785-40EE-A52B-4D66-A600D2064927}"/>
              </a:ext>
            </a:extLst>
          </p:cNvPr>
          <p:cNvGrpSpPr>
            <a:grpSpLocks/>
          </p:cNvGrpSpPr>
          <p:nvPr/>
        </p:nvGrpSpPr>
        <p:grpSpPr bwMode="auto">
          <a:xfrm>
            <a:off x="395288" y="620713"/>
            <a:ext cx="8353425" cy="5983287"/>
            <a:chOff x="249" y="391"/>
            <a:chExt cx="5262" cy="3769"/>
          </a:xfrm>
        </p:grpSpPr>
        <p:grpSp>
          <p:nvGrpSpPr>
            <p:cNvPr id="7172" name="Group 164">
              <a:extLst>
                <a:ext uri="{FF2B5EF4-FFF2-40B4-BE49-F238E27FC236}">
                  <a16:creationId xmlns:a16="http://schemas.microsoft.com/office/drawing/2014/main" id="{4E9CDB0B-196A-41D4-20C7-5E13FC089D5F}"/>
                </a:ext>
              </a:extLst>
            </p:cNvPr>
            <p:cNvGrpSpPr>
              <a:grpSpLocks/>
            </p:cNvGrpSpPr>
            <p:nvPr/>
          </p:nvGrpSpPr>
          <p:grpSpPr bwMode="auto">
            <a:xfrm>
              <a:off x="249" y="391"/>
              <a:ext cx="5262" cy="3769"/>
              <a:chOff x="249" y="391"/>
              <a:chExt cx="5262" cy="3769"/>
            </a:xfrm>
          </p:grpSpPr>
          <p:grpSp>
            <p:nvGrpSpPr>
              <p:cNvPr id="7176" name="Group 3">
                <a:extLst>
                  <a:ext uri="{FF2B5EF4-FFF2-40B4-BE49-F238E27FC236}">
                    <a16:creationId xmlns:a16="http://schemas.microsoft.com/office/drawing/2014/main" id="{B1C3FF04-773D-EE8E-C4BC-23D70503A920}"/>
                  </a:ext>
                </a:extLst>
              </p:cNvPr>
              <p:cNvGrpSpPr>
                <a:grpSpLocks/>
              </p:cNvGrpSpPr>
              <p:nvPr/>
            </p:nvGrpSpPr>
            <p:grpSpPr bwMode="auto">
              <a:xfrm>
                <a:off x="249" y="2568"/>
                <a:ext cx="1588" cy="231"/>
                <a:chOff x="68" y="2568"/>
                <a:chExt cx="1588" cy="231"/>
              </a:xfrm>
            </p:grpSpPr>
            <p:sp>
              <p:nvSpPr>
                <p:cNvPr id="7313" name="Rectangle 4">
                  <a:extLst>
                    <a:ext uri="{FF2B5EF4-FFF2-40B4-BE49-F238E27FC236}">
                      <a16:creationId xmlns:a16="http://schemas.microsoft.com/office/drawing/2014/main" id="{7F59B45D-25F7-4362-F565-CFC61E504AC5}"/>
                    </a:ext>
                  </a:extLst>
                </p:cNvPr>
                <p:cNvSpPr>
                  <a:spLocks noChangeArrowheads="1"/>
                </p:cNvSpPr>
                <p:nvPr/>
              </p:nvSpPr>
              <p:spPr bwMode="auto">
                <a:xfrm>
                  <a:off x="385" y="2568"/>
                  <a:ext cx="1271" cy="227"/>
                </a:xfrm>
                <a:prstGeom prst="rect">
                  <a:avLst/>
                </a:prstGeom>
                <a:noFill/>
                <a:ln w="19050">
                  <a:solidFill>
                    <a:srgbClr val="3A139D"/>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314" name="Group 5">
                  <a:extLst>
                    <a:ext uri="{FF2B5EF4-FFF2-40B4-BE49-F238E27FC236}">
                      <a16:creationId xmlns:a16="http://schemas.microsoft.com/office/drawing/2014/main" id="{95DB7CE0-4AB1-1362-2557-557B4FCFA761}"/>
                    </a:ext>
                  </a:extLst>
                </p:cNvPr>
                <p:cNvGrpSpPr>
                  <a:grpSpLocks/>
                </p:cNvGrpSpPr>
                <p:nvPr/>
              </p:nvGrpSpPr>
              <p:grpSpPr bwMode="auto">
                <a:xfrm>
                  <a:off x="68" y="2568"/>
                  <a:ext cx="227" cy="231"/>
                  <a:chOff x="204" y="2704"/>
                  <a:chExt cx="227" cy="231"/>
                </a:xfrm>
              </p:grpSpPr>
              <p:sp>
                <p:nvSpPr>
                  <p:cNvPr id="7315" name="Oval 6">
                    <a:extLst>
                      <a:ext uri="{FF2B5EF4-FFF2-40B4-BE49-F238E27FC236}">
                        <a16:creationId xmlns:a16="http://schemas.microsoft.com/office/drawing/2014/main" id="{F7EB49AB-3DAC-96EF-91EA-28CE501A3C84}"/>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316" name="Text Box 7">
                    <a:extLst>
                      <a:ext uri="{FF2B5EF4-FFF2-40B4-BE49-F238E27FC236}">
                        <a16:creationId xmlns:a16="http://schemas.microsoft.com/office/drawing/2014/main" id="{0EC420C4-3195-0DBC-C00E-E9D17ED2A445}"/>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grpSp>
            <p:nvGrpSpPr>
              <p:cNvPr id="7177" name="Group 8">
                <a:extLst>
                  <a:ext uri="{FF2B5EF4-FFF2-40B4-BE49-F238E27FC236}">
                    <a16:creationId xmlns:a16="http://schemas.microsoft.com/office/drawing/2014/main" id="{E6650C6D-18BD-10B1-61AB-CAB722162728}"/>
                  </a:ext>
                </a:extLst>
              </p:cNvPr>
              <p:cNvGrpSpPr>
                <a:grpSpLocks/>
              </p:cNvGrpSpPr>
              <p:nvPr/>
            </p:nvGrpSpPr>
            <p:grpSpPr bwMode="auto">
              <a:xfrm>
                <a:off x="249" y="2836"/>
                <a:ext cx="1588" cy="231"/>
                <a:chOff x="204" y="2704"/>
                <a:chExt cx="1588" cy="231"/>
              </a:xfrm>
            </p:grpSpPr>
            <p:sp>
              <p:nvSpPr>
                <p:cNvPr id="7309" name="Rectangle 9">
                  <a:extLst>
                    <a:ext uri="{FF2B5EF4-FFF2-40B4-BE49-F238E27FC236}">
                      <a16:creationId xmlns:a16="http://schemas.microsoft.com/office/drawing/2014/main" id="{D105CAAF-3193-6826-475F-F2AB7136EF1C}"/>
                    </a:ext>
                  </a:extLst>
                </p:cNvPr>
                <p:cNvSpPr>
                  <a:spLocks noChangeArrowheads="1"/>
                </p:cNvSpPr>
                <p:nvPr/>
              </p:nvSpPr>
              <p:spPr bwMode="auto">
                <a:xfrm>
                  <a:off x="521" y="2704"/>
                  <a:ext cx="1271" cy="227"/>
                </a:xfrm>
                <a:prstGeom prst="rect">
                  <a:avLst/>
                </a:prstGeom>
                <a:noFill/>
                <a:ln w="19050">
                  <a:solidFill>
                    <a:srgbClr val="89D8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310" name="Group 10">
                  <a:extLst>
                    <a:ext uri="{FF2B5EF4-FFF2-40B4-BE49-F238E27FC236}">
                      <a16:creationId xmlns:a16="http://schemas.microsoft.com/office/drawing/2014/main" id="{E83D3085-3AB4-2EA6-AFD2-88CC75EFA639}"/>
                    </a:ext>
                  </a:extLst>
                </p:cNvPr>
                <p:cNvGrpSpPr>
                  <a:grpSpLocks/>
                </p:cNvGrpSpPr>
                <p:nvPr/>
              </p:nvGrpSpPr>
              <p:grpSpPr bwMode="auto">
                <a:xfrm>
                  <a:off x="204" y="2704"/>
                  <a:ext cx="227" cy="231"/>
                  <a:chOff x="204" y="2704"/>
                  <a:chExt cx="227" cy="231"/>
                </a:xfrm>
              </p:grpSpPr>
              <p:sp>
                <p:nvSpPr>
                  <p:cNvPr id="7311" name="Oval 11">
                    <a:extLst>
                      <a:ext uri="{FF2B5EF4-FFF2-40B4-BE49-F238E27FC236}">
                        <a16:creationId xmlns:a16="http://schemas.microsoft.com/office/drawing/2014/main" id="{66552473-D0E9-0A55-22DA-CB30425CF392}"/>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312" name="Text Box 12">
                    <a:extLst>
                      <a:ext uri="{FF2B5EF4-FFF2-40B4-BE49-F238E27FC236}">
                        <a16:creationId xmlns:a16="http://schemas.microsoft.com/office/drawing/2014/main" id="{16109AED-A6EA-CBE0-37F8-168FB6006760}"/>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grpSp>
            <p:nvGrpSpPr>
              <p:cNvPr id="7178" name="Group 13">
                <a:extLst>
                  <a:ext uri="{FF2B5EF4-FFF2-40B4-BE49-F238E27FC236}">
                    <a16:creationId xmlns:a16="http://schemas.microsoft.com/office/drawing/2014/main" id="{4CDA48E6-6FC3-8645-B7C9-E882C245BC2F}"/>
                  </a:ext>
                </a:extLst>
              </p:cNvPr>
              <p:cNvGrpSpPr>
                <a:grpSpLocks/>
              </p:cNvGrpSpPr>
              <p:nvPr/>
            </p:nvGrpSpPr>
            <p:grpSpPr bwMode="auto">
              <a:xfrm>
                <a:off x="249" y="3108"/>
                <a:ext cx="1588" cy="231"/>
                <a:chOff x="340" y="2840"/>
                <a:chExt cx="1588" cy="231"/>
              </a:xfrm>
            </p:grpSpPr>
            <p:sp>
              <p:nvSpPr>
                <p:cNvPr id="7305" name="Rectangle 14">
                  <a:extLst>
                    <a:ext uri="{FF2B5EF4-FFF2-40B4-BE49-F238E27FC236}">
                      <a16:creationId xmlns:a16="http://schemas.microsoft.com/office/drawing/2014/main" id="{9771781A-0D76-BD66-BAD3-3B99E64B896E}"/>
                    </a:ext>
                  </a:extLst>
                </p:cNvPr>
                <p:cNvSpPr>
                  <a:spLocks noChangeArrowheads="1"/>
                </p:cNvSpPr>
                <p:nvPr/>
              </p:nvSpPr>
              <p:spPr bwMode="auto">
                <a:xfrm>
                  <a:off x="657" y="2840"/>
                  <a:ext cx="1271" cy="227"/>
                </a:xfrm>
                <a:prstGeom prst="rect">
                  <a:avLst/>
                </a:prstGeom>
                <a:noFill/>
                <a:ln w="19050">
                  <a:solidFill>
                    <a:srgbClr val="89D8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306" name="Group 15">
                  <a:extLst>
                    <a:ext uri="{FF2B5EF4-FFF2-40B4-BE49-F238E27FC236}">
                      <a16:creationId xmlns:a16="http://schemas.microsoft.com/office/drawing/2014/main" id="{6CE707D8-3B2B-7F61-2414-1DEBADD9C1F2}"/>
                    </a:ext>
                  </a:extLst>
                </p:cNvPr>
                <p:cNvGrpSpPr>
                  <a:grpSpLocks/>
                </p:cNvGrpSpPr>
                <p:nvPr/>
              </p:nvGrpSpPr>
              <p:grpSpPr bwMode="auto">
                <a:xfrm>
                  <a:off x="340" y="2840"/>
                  <a:ext cx="227" cy="231"/>
                  <a:chOff x="204" y="2704"/>
                  <a:chExt cx="227" cy="231"/>
                </a:xfrm>
              </p:grpSpPr>
              <p:sp>
                <p:nvSpPr>
                  <p:cNvPr id="7307" name="Oval 16">
                    <a:extLst>
                      <a:ext uri="{FF2B5EF4-FFF2-40B4-BE49-F238E27FC236}">
                        <a16:creationId xmlns:a16="http://schemas.microsoft.com/office/drawing/2014/main" id="{B7B0AE4E-E102-A699-0EB5-39AF89E80931}"/>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308" name="Text Box 17">
                    <a:extLst>
                      <a:ext uri="{FF2B5EF4-FFF2-40B4-BE49-F238E27FC236}">
                        <a16:creationId xmlns:a16="http://schemas.microsoft.com/office/drawing/2014/main" id="{3F5C8AF4-5C81-D841-148A-3CB7AE6269B7}"/>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grpSp>
          <p:grpSp>
            <p:nvGrpSpPr>
              <p:cNvPr id="7179" name="Group 18">
                <a:extLst>
                  <a:ext uri="{FF2B5EF4-FFF2-40B4-BE49-F238E27FC236}">
                    <a16:creationId xmlns:a16="http://schemas.microsoft.com/office/drawing/2014/main" id="{17DC1853-8D48-3C9E-E8EE-1004647CA2AE}"/>
                  </a:ext>
                </a:extLst>
              </p:cNvPr>
              <p:cNvGrpSpPr>
                <a:grpSpLocks/>
              </p:cNvGrpSpPr>
              <p:nvPr/>
            </p:nvGrpSpPr>
            <p:grpSpPr bwMode="auto">
              <a:xfrm>
                <a:off x="249" y="3381"/>
                <a:ext cx="1588" cy="231"/>
                <a:chOff x="476" y="2976"/>
                <a:chExt cx="1588" cy="231"/>
              </a:xfrm>
            </p:grpSpPr>
            <p:sp>
              <p:nvSpPr>
                <p:cNvPr id="7301" name="Rectangle 19">
                  <a:extLst>
                    <a:ext uri="{FF2B5EF4-FFF2-40B4-BE49-F238E27FC236}">
                      <a16:creationId xmlns:a16="http://schemas.microsoft.com/office/drawing/2014/main" id="{5D2DC647-5FD1-7F63-1E51-20E87C8DC062}"/>
                    </a:ext>
                  </a:extLst>
                </p:cNvPr>
                <p:cNvSpPr>
                  <a:spLocks noChangeArrowheads="1"/>
                </p:cNvSpPr>
                <p:nvPr/>
              </p:nvSpPr>
              <p:spPr bwMode="auto">
                <a:xfrm>
                  <a:off x="793" y="2976"/>
                  <a:ext cx="1271" cy="227"/>
                </a:xfrm>
                <a:prstGeom prst="rect">
                  <a:avLst/>
                </a:prstGeom>
                <a:noFill/>
                <a:ln w="19050">
                  <a:solidFill>
                    <a:srgbClr val="3A139D"/>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302" name="Group 20">
                  <a:extLst>
                    <a:ext uri="{FF2B5EF4-FFF2-40B4-BE49-F238E27FC236}">
                      <a16:creationId xmlns:a16="http://schemas.microsoft.com/office/drawing/2014/main" id="{C921B5BF-A5F5-AC8C-B93C-AB7D86861376}"/>
                    </a:ext>
                  </a:extLst>
                </p:cNvPr>
                <p:cNvGrpSpPr>
                  <a:grpSpLocks/>
                </p:cNvGrpSpPr>
                <p:nvPr/>
              </p:nvGrpSpPr>
              <p:grpSpPr bwMode="auto">
                <a:xfrm>
                  <a:off x="476" y="2976"/>
                  <a:ext cx="227" cy="231"/>
                  <a:chOff x="204" y="2704"/>
                  <a:chExt cx="227" cy="231"/>
                </a:xfrm>
              </p:grpSpPr>
              <p:sp>
                <p:nvSpPr>
                  <p:cNvPr id="7303" name="Oval 21">
                    <a:extLst>
                      <a:ext uri="{FF2B5EF4-FFF2-40B4-BE49-F238E27FC236}">
                        <a16:creationId xmlns:a16="http://schemas.microsoft.com/office/drawing/2014/main" id="{1924D5A4-8889-6525-B887-5F7A27371323}"/>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304" name="Text Box 22">
                    <a:extLst>
                      <a:ext uri="{FF2B5EF4-FFF2-40B4-BE49-F238E27FC236}">
                        <a16:creationId xmlns:a16="http://schemas.microsoft.com/office/drawing/2014/main" id="{6D58EEE9-BE1E-95C6-D270-8C905447CF79}"/>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grpSp>
          </p:grpSp>
          <p:grpSp>
            <p:nvGrpSpPr>
              <p:cNvPr id="7180" name="Group 23">
                <a:extLst>
                  <a:ext uri="{FF2B5EF4-FFF2-40B4-BE49-F238E27FC236}">
                    <a16:creationId xmlns:a16="http://schemas.microsoft.com/office/drawing/2014/main" id="{15F58D88-EC97-7A94-DD79-4D521A68FC41}"/>
                  </a:ext>
                </a:extLst>
              </p:cNvPr>
              <p:cNvGrpSpPr>
                <a:grpSpLocks/>
              </p:cNvGrpSpPr>
              <p:nvPr/>
            </p:nvGrpSpPr>
            <p:grpSpPr bwMode="auto">
              <a:xfrm>
                <a:off x="249" y="3653"/>
                <a:ext cx="1588" cy="231"/>
                <a:chOff x="612" y="3112"/>
                <a:chExt cx="1588" cy="231"/>
              </a:xfrm>
            </p:grpSpPr>
            <p:sp>
              <p:nvSpPr>
                <p:cNvPr id="7297" name="Rectangle 24">
                  <a:extLst>
                    <a:ext uri="{FF2B5EF4-FFF2-40B4-BE49-F238E27FC236}">
                      <a16:creationId xmlns:a16="http://schemas.microsoft.com/office/drawing/2014/main" id="{33819D96-0A02-1C77-C82A-7D899B7BF8CD}"/>
                    </a:ext>
                  </a:extLst>
                </p:cNvPr>
                <p:cNvSpPr>
                  <a:spLocks noChangeArrowheads="1"/>
                </p:cNvSpPr>
                <p:nvPr/>
              </p:nvSpPr>
              <p:spPr bwMode="auto">
                <a:xfrm>
                  <a:off x="929" y="3112"/>
                  <a:ext cx="1271" cy="227"/>
                </a:xfrm>
                <a:prstGeom prst="rect">
                  <a:avLst/>
                </a:prstGeom>
                <a:noFill/>
                <a:ln w="19050">
                  <a:solidFill>
                    <a:srgbClr val="3A139D"/>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98" name="Group 25">
                  <a:extLst>
                    <a:ext uri="{FF2B5EF4-FFF2-40B4-BE49-F238E27FC236}">
                      <a16:creationId xmlns:a16="http://schemas.microsoft.com/office/drawing/2014/main" id="{F99ADFE1-A39E-819F-CC4D-1C01D9D711AB}"/>
                    </a:ext>
                  </a:extLst>
                </p:cNvPr>
                <p:cNvGrpSpPr>
                  <a:grpSpLocks/>
                </p:cNvGrpSpPr>
                <p:nvPr/>
              </p:nvGrpSpPr>
              <p:grpSpPr bwMode="auto">
                <a:xfrm>
                  <a:off x="612" y="3112"/>
                  <a:ext cx="227" cy="231"/>
                  <a:chOff x="204" y="2704"/>
                  <a:chExt cx="227" cy="231"/>
                </a:xfrm>
              </p:grpSpPr>
              <p:sp>
                <p:nvSpPr>
                  <p:cNvPr id="7299" name="Oval 26">
                    <a:extLst>
                      <a:ext uri="{FF2B5EF4-FFF2-40B4-BE49-F238E27FC236}">
                        <a16:creationId xmlns:a16="http://schemas.microsoft.com/office/drawing/2014/main" id="{22C1B97B-9365-2B11-5E59-55CC4D801869}"/>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300" name="Text Box 27">
                    <a:extLst>
                      <a:ext uri="{FF2B5EF4-FFF2-40B4-BE49-F238E27FC236}">
                        <a16:creationId xmlns:a16="http://schemas.microsoft.com/office/drawing/2014/main" id="{F386C10D-21A4-CDB7-58D2-F53F51E79311}"/>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grpSp>
          </p:grpSp>
          <p:grpSp>
            <p:nvGrpSpPr>
              <p:cNvPr id="7181" name="Group 28">
                <a:extLst>
                  <a:ext uri="{FF2B5EF4-FFF2-40B4-BE49-F238E27FC236}">
                    <a16:creationId xmlns:a16="http://schemas.microsoft.com/office/drawing/2014/main" id="{F625729B-094C-DA23-03BA-19E755C2E10B}"/>
                  </a:ext>
                </a:extLst>
              </p:cNvPr>
              <p:cNvGrpSpPr>
                <a:grpSpLocks/>
              </p:cNvGrpSpPr>
              <p:nvPr/>
            </p:nvGrpSpPr>
            <p:grpSpPr bwMode="auto">
              <a:xfrm>
                <a:off x="249" y="3925"/>
                <a:ext cx="1588" cy="231"/>
                <a:chOff x="748" y="3248"/>
                <a:chExt cx="1588" cy="231"/>
              </a:xfrm>
            </p:grpSpPr>
            <p:sp>
              <p:nvSpPr>
                <p:cNvPr id="7293" name="Rectangle 29">
                  <a:extLst>
                    <a:ext uri="{FF2B5EF4-FFF2-40B4-BE49-F238E27FC236}">
                      <a16:creationId xmlns:a16="http://schemas.microsoft.com/office/drawing/2014/main" id="{BA0671E9-5D93-296D-14C2-5C2EF86B5441}"/>
                    </a:ext>
                  </a:extLst>
                </p:cNvPr>
                <p:cNvSpPr>
                  <a:spLocks noChangeArrowheads="1"/>
                </p:cNvSpPr>
                <p:nvPr/>
              </p:nvSpPr>
              <p:spPr bwMode="auto">
                <a:xfrm>
                  <a:off x="1065" y="3248"/>
                  <a:ext cx="1271" cy="227"/>
                </a:xfrm>
                <a:prstGeom prst="rect">
                  <a:avLst/>
                </a:prstGeom>
                <a:noFill/>
                <a:ln w="19050">
                  <a:solidFill>
                    <a:srgbClr val="89D8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94" name="Group 30">
                  <a:extLst>
                    <a:ext uri="{FF2B5EF4-FFF2-40B4-BE49-F238E27FC236}">
                      <a16:creationId xmlns:a16="http://schemas.microsoft.com/office/drawing/2014/main" id="{4D1D859E-262A-1782-9223-67AD6D1EEAE8}"/>
                    </a:ext>
                  </a:extLst>
                </p:cNvPr>
                <p:cNvGrpSpPr>
                  <a:grpSpLocks/>
                </p:cNvGrpSpPr>
                <p:nvPr/>
              </p:nvGrpSpPr>
              <p:grpSpPr bwMode="auto">
                <a:xfrm>
                  <a:off x="748" y="3248"/>
                  <a:ext cx="227" cy="231"/>
                  <a:chOff x="204" y="2704"/>
                  <a:chExt cx="227" cy="231"/>
                </a:xfrm>
              </p:grpSpPr>
              <p:sp>
                <p:nvSpPr>
                  <p:cNvPr id="7295" name="Oval 31">
                    <a:extLst>
                      <a:ext uri="{FF2B5EF4-FFF2-40B4-BE49-F238E27FC236}">
                        <a16:creationId xmlns:a16="http://schemas.microsoft.com/office/drawing/2014/main" id="{E7C6AAF8-2A98-1AE2-2375-B2D5488C3C7C}"/>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96" name="Text Box 32">
                    <a:extLst>
                      <a:ext uri="{FF2B5EF4-FFF2-40B4-BE49-F238E27FC236}">
                        <a16:creationId xmlns:a16="http://schemas.microsoft.com/office/drawing/2014/main" id="{8E56EA37-2CEA-4915-70A7-573F8BA5A194}"/>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grpSp>
          </p:grpSp>
          <p:grpSp>
            <p:nvGrpSpPr>
              <p:cNvPr id="7182" name="Group 33">
                <a:extLst>
                  <a:ext uri="{FF2B5EF4-FFF2-40B4-BE49-F238E27FC236}">
                    <a16:creationId xmlns:a16="http://schemas.microsoft.com/office/drawing/2014/main" id="{75BD2F65-B533-0796-7FC5-1E8A4E893DE6}"/>
                  </a:ext>
                </a:extLst>
              </p:cNvPr>
              <p:cNvGrpSpPr>
                <a:grpSpLocks/>
              </p:cNvGrpSpPr>
              <p:nvPr/>
            </p:nvGrpSpPr>
            <p:grpSpPr bwMode="auto">
              <a:xfrm>
                <a:off x="2063" y="2568"/>
                <a:ext cx="1588" cy="231"/>
                <a:chOff x="884" y="3384"/>
                <a:chExt cx="1588" cy="231"/>
              </a:xfrm>
            </p:grpSpPr>
            <p:sp>
              <p:nvSpPr>
                <p:cNvPr id="7289" name="Rectangle 34">
                  <a:extLst>
                    <a:ext uri="{FF2B5EF4-FFF2-40B4-BE49-F238E27FC236}">
                      <a16:creationId xmlns:a16="http://schemas.microsoft.com/office/drawing/2014/main" id="{86203962-7440-597E-B2A9-49701293F8B0}"/>
                    </a:ext>
                  </a:extLst>
                </p:cNvPr>
                <p:cNvSpPr>
                  <a:spLocks noChangeArrowheads="1"/>
                </p:cNvSpPr>
                <p:nvPr/>
              </p:nvSpPr>
              <p:spPr bwMode="auto">
                <a:xfrm>
                  <a:off x="1201" y="3384"/>
                  <a:ext cx="1271" cy="227"/>
                </a:xfrm>
                <a:prstGeom prst="rect">
                  <a:avLst/>
                </a:prstGeom>
                <a:noFill/>
                <a:ln w="19050">
                  <a:solidFill>
                    <a:srgbClr val="89D8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90" name="Group 35">
                  <a:extLst>
                    <a:ext uri="{FF2B5EF4-FFF2-40B4-BE49-F238E27FC236}">
                      <a16:creationId xmlns:a16="http://schemas.microsoft.com/office/drawing/2014/main" id="{044AA2BC-E939-AE7B-19B9-447CF8399D6D}"/>
                    </a:ext>
                  </a:extLst>
                </p:cNvPr>
                <p:cNvGrpSpPr>
                  <a:grpSpLocks/>
                </p:cNvGrpSpPr>
                <p:nvPr/>
              </p:nvGrpSpPr>
              <p:grpSpPr bwMode="auto">
                <a:xfrm>
                  <a:off x="884" y="3384"/>
                  <a:ext cx="227" cy="231"/>
                  <a:chOff x="204" y="2704"/>
                  <a:chExt cx="227" cy="231"/>
                </a:xfrm>
              </p:grpSpPr>
              <p:sp>
                <p:nvSpPr>
                  <p:cNvPr id="7291" name="Oval 36">
                    <a:extLst>
                      <a:ext uri="{FF2B5EF4-FFF2-40B4-BE49-F238E27FC236}">
                        <a16:creationId xmlns:a16="http://schemas.microsoft.com/office/drawing/2014/main" id="{E5B70474-284C-C36B-D25F-274B89D8FEC2}"/>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92" name="Text Box 37">
                    <a:extLst>
                      <a:ext uri="{FF2B5EF4-FFF2-40B4-BE49-F238E27FC236}">
                        <a16:creationId xmlns:a16="http://schemas.microsoft.com/office/drawing/2014/main" id="{10FC8636-9F67-A1A8-B9C0-F36190EAEE34}"/>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grpSp>
          </p:grpSp>
          <p:grpSp>
            <p:nvGrpSpPr>
              <p:cNvPr id="7183" name="Group 38">
                <a:extLst>
                  <a:ext uri="{FF2B5EF4-FFF2-40B4-BE49-F238E27FC236}">
                    <a16:creationId xmlns:a16="http://schemas.microsoft.com/office/drawing/2014/main" id="{C18C4200-F277-ABBB-9688-342AEFF8D52A}"/>
                  </a:ext>
                </a:extLst>
              </p:cNvPr>
              <p:cNvGrpSpPr>
                <a:grpSpLocks/>
              </p:cNvGrpSpPr>
              <p:nvPr/>
            </p:nvGrpSpPr>
            <p:grpSpPr bwMode="auto">
              <a:xfrm>
                <a:off x="2063" y="2840"/>
                <a:ext cx="1588" cy="231"/>
                <a:chOff x="1020" y="3520"/>
                <a:chExt cx="1588" cy="231"/>
              </a:xfrm>
            </p:grpSpPr>
            <p:sp>
              <p:nvSpPr>
                <p:cNvPr id="7285" name="Rectangle 39">
                  <a:extLst>
                    <a:ext uri="{FF2B5EF4-FFF2-40B4-BE49-F238E27FC236}">
                      <a16:creationId xmlns:a16="http://schemas.microsoft.com/office/drawing/2014/main" id="{2AAC6622-9E90-482E-6972-4EDA97C10674}"/>
                    </a:ext>
                  </a:extLst>
                </p:cNvPr>
                <p:cNvSpPr>
                  <a:spLocks noChangeArrowheads="1"/>
                </p:cNvSpPr>
                <p:nvPr/>
              </p:nvSpPr>
              <p:spPr bwMode="auto">
                <a:xfrm>
                  <a:off x="1337" y="3520"/>
                  <a:ext cx="1271" cy="227"/>
                </a:xfrm>
                <a:prstGeom prst="rect">
                  <a:avLst/>
                </a:prstGeom>
                <a:noFill/>
                <a:ln w="19050">
                  <a:solidFill>
                    <a:srgbClr val="3A139D"/>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86" name="Group 40">
                  <a:extLst>
                    <a:ext uri="{FF2B5EF4-FFF2-40B4-BE49-F238E27FC236}">
                      <a16:creationId xmlns:a16="http://schemas.microsoft.com/office/drawing/2014/main" id="{C95413CB-43CA-0AF1-244C-2C22A0CEF4A1}"/>
                    </a:ext>
                  </a:extLst>
                </p:cNvPr>
                <p:cNvGrpSpPr>
                  <a:grpSpLocks/>
                </p:cNvGrpSpPr>
                <p:nvPr/>
              </p:nvGrpSpPr>
              <p:grpSpPr bwMode="auto">
                <a:xfrm>
                  <a:off x="1020" y="3520"/>
                  <a:ext cx="227" cy="231"/>
                  <a:chOff x="204" y="2704"/>
                  <a:chExt cx="227" cy="231"/>
                </a:xfrm>
              </p:grpSpPr>
              <p:sp>
                <p:nvSpPr>
                  <p:cNvPr id="7287" name="Oval 41">
                    <a:extLst>
                      <a:ext uri="{FF2B5EF4-FFF2-40B4-BE49-F238E27FC236}">
                        <a16:creationId xmlns:a16="http://schemas.microsoft.com/office/drawing/2014/main" id="{283100C6-0F1A-12DC-B5CE-A2882E6F75DB}"/>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88" name="Text Box 42">
                    <a:extLst>
                      <a:ext uri="{FF2B5EF4-FFF2-40B4-BE49-F238E27FC236}">
                        <a16:creationId xmlns:a16="http://schemas.microsoft.com/office/drawing/2014/main" id="{539EE30C-F503-8173-A182-DF19A98CC503}"/>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8</a:t>
                    </a:r>
                  </a:p>
                </p:txBody>
              </p:sp>
            </p:grpSp>
          </p:grpSp>
          <p:grpSp>
            <p:nvGrpSpPr>
              <p:cNvPr id="7184" name="Group 43">
                <a:extLst>
                  <a:ext uri="{FF2B5EF4-FFF2-40B4-BE49-F238E27FC236}">
                    <a16:creationId xmlns:a16="http://schemas.microsoft.com/office/drawing/2014/main" id="{9C7DB2CD-0B6A-F46B-CEF4-F3EE0685D2CB}"/>
                  </a:ext>
                </a:extLst>
              </p:cNvPr>
              <p:cNvGrpSpPr>
                <a:grpSpLocks/>
              </p:cNvGrpSpPr>
              <p:nvPr/>
            </p:nvGrpSpPr>
            <p:grpSpPr bwMode="auto">
              <a:xfrm>
                <a:off x="2063" y="3113"/>
                <a:ext cx="1588" cy="231"/>
                <a:chOff x="1156" y="3656"/>
                <a:chExt cx="1588" cy="231"/>
              </a:xfrm>
            </p:grpSpPr>
            <p:sp>
              <p:nvSpPr>
                <p:cNvPr id="7281" name="Rectangle 44">
                  <a:extLst>
                    <a:ext uri="{FF2B5EF4-FFF2-40B4-BE49-F238E27FC236}">
                      <a16:creationId xmlns:a16="http://schemas.microsoft.com/office/drawing/2014/main" id="{BA6F729E-27FE-BE7F-EAE9-484EFED49C63}"/>
                    </a:ext>
                  </a:extLst>
                </p:cNvPr>
                <p:cNvSpPr>
                  <a:spLocks noChangeArrowheads="1"/>
                </p:cNvSpPr>
                <p:nvPr/>
              </p:nvSpPr>
              <p:spPr bwMode="auto">
                <a:xfrm>
                  <a:off x="1473" y="3656"/>
                  <a:ext cx="1271" cy="227"/>
                </a:xfrm>
                <a:prstGeom prst="rect">
                  <a:avLst/>
                </a:prstGeom>
                <a:noFill/>
                <a:ln w="19050">
                  <a:solidFill>
                    <a:srgbClr val="89D8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82" name="Group 45">
                  <a:extLst>
                    <a:ext uri="{FF2B5EF4-FFF2-40B4-BE49-F238E27FC236}">
                      <a16:creationId xmlns:a16="http://schemas.microsoft.com/office/drawing/2014/main" id="{AFABD5E3-1919-9AE7-BF06-E1F0E5E623EF}"/>
                    </a:ext>
                  </a:extLst>
                </p:cNvPr>
                <p:cNvGrpSpPr>
                  <a:grpSpLocks/>
                </p:cNvGrpSpPr>
                <p:nvPr/>
              </p:nvGrpSpPr>
              <p:grpSpPr bwMode="auto">
                <a:xfrm>
                  <a:off x="1156" y="3656"/>
                  <a:ext cx="227" cy="231"/>
                  <a:chOff x="204" y="2704"/>
                  <a:chExt cx="227" cy="231"/>
                </a:xfrm>
              </p:grpSpPr>
              <p:sp>
                <p:nvSpPr>
                  <p:cNvPr id="7283" name="Oval 46">
                    <a:extLst>
                      <a:ext uri="{FF2B5EF4-FFF2-40B4-BE49-F238E27FC236}">
                        <a16:creationId xmlns:a16="http://schemas.microsoft.com/office/drawing/2014/main" id="{4396EB36-706F-B600-176A-5E4D2428D5FF}"/>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84" name="Text Box 47">
                    <a:extLst>
                      <a:ext uri="{FF2B5EF4-FFF2-40B4-BE49-F238E27FC236}">
                        <a16:creationId xmlns:a16="http://schemas.microsoft.com/office/drawing/2014/main" id="{F4B362B1-FA88-F716-0FEC-FAC548423796}"/>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9</a:t>
                    </a:r>
                  </a:p>
                </p:txBody>
              </p:sp>
            </p:grpSp>
          </p:grpSp>
          <p:grpSp>
            <p:nvGrpSpPr>
              <p:cNvPr id="7185" name="Group 48">
                <a:extLst>
                  <a:ext uri="{FF2B5EF4-FFF2-40B4-BE49-F238E27FC236}">
                    <a16:creationId xmlns:a16="http://schemas.microsoft.com/office/drawing/2014/main" id="{1C17F9FE-E957-473A-1B0C-712B536F0CC7}"/>
                  </a:ext>
                </a:extLst>
              </p:cNvPr>
              <p:cNvGrpSpPr>
                <a:grpSpLocks/>
              </p:cNvGrpSpPr>
              <p:nvPr/>
            </p:nvGrpSpPr>
            <p:grpSpPr bwMode="auto">
              <a:xfrm>
                <a:off x="2018" y="3381"/>
                <a:ext cx="1633" cy="231"/>
                <a:chOff x="2018" y="3381"/>
                <a:chExt cx="1633" cy="231"/>
              </a:xfrm>
            </p:grpSpPr>
            <p:sp>
              <p:nvSpPr>
                <p:cNvPr id="7277" name="Rectangle 49">
                  <a:extLst>
                    <a:ext uri="{FF2B5EF4-FFF2-40B4-BE49-F238E27FC236}">
                      <a16:creationId xmlns:a16="http://schemas.microsoft.com/office/drawing/2014/main" id="{3F6D0C26-D781-17C0-A1D0-533E4AC94B04}"/>
                    </a:ext>
                  </a:extLst>
                </p:cNvPr>
                <p:cNvSpPr>
                  <a:spLocks noChangeArrowheads="1"/>
                </p:cNvSpPr>
                <p:nvPr/>
              </p:nvSpPr>
              <p:spPr bwMode="auto">
                <a:xfrm>
                  <a:off x="2380" y="3385"/>
                  <a:ext cx="1271" cy="227"/>
                </a:xfrm>
                <a:prstGeom prst="rect">
                  <a:avLst/>
                </a:prstGeom>
                <a:noFill/>
                <a:ln w="19050">
                  <a:solidFill>
                    <a:srgbClr val="89D8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78" name="Group 50">
                  <a:extLst>
                    <a:ext uri="{FF2B5EF4-FFF2-40B4-BE49-F238E27FC236}">
                      <a16:creationId xmlns:a16="http://schemas.microsoft.com/office/drawing/2014/main" id="{61556444-5F9F-9648-5E85-8C39EFD0618A}"/>
                    </a:ext>
                  </a:extLst>
                </p:cNvPr>
                <p:cNvGrpSpPr>
                  <a:grpSpLocks/>
                </p:cNvGrpSpPr>
                <p:nvPr/>
              </p:nvGrpSpPr>
              <p:grpSpPr bwMode="auto">
                <a:xfrm>
                  <a:off x="2018" y="3381"/>
                  <a:ext cx="363" cy="231"/>
                  <a:chOff x="2018" y="3381"/>
                  <a:chExt cx="363" cy="231"/>
                </a:xfrm>
              </p:grpSpPr>
              <p:sp>
                <p:nvSpPr>
                  <p:cNvPr id="7279" name="Text Box 51">
                    <a:extLst>
                      <a:ext uri="{FF2B5EF4-FFF2-40B4-BE49-F238E27FC236}">
                        <a16:creationId xmlns:a16="http://schemas.microsoft.com/office/drawing/2014/main" id="{EEC0A2A7-8126-92EE-C324-1670AE5072F9}"/>
                      </a:ext>
                    </a:extLst>
                  </p:cNvPr>
                  <p:cNvSpPr txBox="1">
                    <a:spLocks noChangeArrowheads="1"/>
                  </p:cNvSpPr>
                  <p:nvPr/>
                </p:nvSpPr>
                <p:spPr bwMode="auto">
                  <a:xfrm>
                    <a:off x="2018" y="3381"/>
                    <a:ext cx="363"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10</a:t>
                    </a:r>
                  </a:p>
                </p:txBody>
              </p:sp>
              <p:sp>
                <p:nvSpPr>
                  <p:cNvPr id="7280" name="Oval 52">
                    <a:extLst>
                      <a:ext uri="{FF2B5EF4-FFF2-40B4-BE49-F238E27FC236}">
                        <a16:creationId xmlns:a16="http://schemas.microsoft.com/office/drawing/2014/main" id="{777CE073-E71A-2275-0540-B003686ACC20}"/>
                      </a:ext>
                    </a:extLst>
                  </p:cNvPr>
                  <p:cNvSpPr>
                    <a:spLocks noChangeArrowheads="1"/>
                  </p:cNvSpPr>
                  <p:nvPr/>
                </p:nvSpPr>
                <p:spPr bwMode="auto">
                  <a:xfrm>
                    <a:off x="2063" y="338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grpSp>
            <p:nvGrpSpPr>
              <p:cNvPr id="7186" name="Group 53">
                <a:extLst>
                  <a:ext uri="{FF2B5EF4-FFF2-40B4-BE49-F238E27FC236}">
                    <a16:creationId xmlns:a16="http://schemas.microsoft.com/office/drawing/2014/main" id="{A0137150-D449-F140-DA39-61A120C01D44}"/>
                  </a:ext>
                </a:extLst>
              </p:cNvPr>
              <p:cNvGrpSpPr>
                <a:grpSpLocks/>
              </p:cNvGrpSpPr>
              <p:nvPr/>
            </p:nvGrpSpPr>
            <p:grpSpPr bwMode="auto">
              <a:xfrm>
                <a:off x="2018" y="3653"/>
                <a:ext cx="1633" cy="231"/>
                <a:chOff x="2018" y="3653"/>
                <a:chExt cx="1633" cy="231"/>
              </a:xfrm>
            </p:grpSpPr>
            <p:sp>
              <p:nvSpPr>
                <p:cNvPr id="7273" name="Rectangle 54">
                  <a:extLst>
                    <a:ext uri="{FF2B5EF4-FFF2-40B4-BE49-F238E27FC236}">
                      <a16:creationId xmlns:a16="http://schemas.microsoft.com/office/drawing/2014/main" id="{DE985E61-A5DE-2924-9E9E-FCAC415CE081}"/>
                    </a:ext>
                  </a:extLst>
                </p:cNvPr>
                <p:cNvSpPr>
                  <a:spLocks noChangeArrowheads="1"/>
                </p:cNvSpPr>
                <p:nvPr/>
              </p:nvSpPr>
              <p:spPr bwMode="auto">
                <a:xfrm>
                  <a:off x="2380" y="3653"/>
                  <a:ext cx="1271" cy="227"/>
                </a:xfrm>
                <a:prstGeom prst="rect">
                  <a:avLst/>
                </a:prstGeom>
                <a:noFill/>
                <a:ln w="19050">
                  <a:solidFill>
                    <a:srgbClr val="89D8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74" name="Group 55">
                  <a:extLst>
                    <a:ext uri="{FF2B5EF4-FFF2-40B4-BE49-F238E27FC236}">
                      <a16:creationId xmlns:a16="http://schemas.microsoft.com/office/drawing/2014/main" id="{12928603-2AA9-787C-F437-13259D0F5B13}"/>
                    </a:ext>
                  </a:extLst>
                </p:cNvPr>
                <p:cNvGrpSpPr>
                  <a:grpSpLocks/>
                </p:cNvGrpSpPr>
                <p:nvPr/>
              </p:nvGrpSpPr>
              <p:grpSpPr bwMode="auto">
                <a:xfrm>
                  <a:off x="2018" y="3653"/>
                  <a:ext cx="318" cy="231"/>
                  <a:chOff x="2018" y="3653"/>
                  <a:chExt cx="318" cy="231"/>
                </a:xfrm>
              </p:grpSpPr>
              <p:sp>
                <p:nvSpPr>
                  <p:cNvPr id="7275" name="Text Box 56">
                    <a:extLst>
                      <a:ext uri="{FF2B5EF4-FFF2-40B4-BE49-F238E27FC236}">
                        <a16:creationId xmlns:a16="http://schemas.microsoft.com/office/drawing/2014/main" id="{12C457C1-5EE5-B3E2-AE26-4BC95C0C7F83}"/>
                      </a:ext>
                    </a:extLst>
                  </p:cNvPr>
                  <p:cNvSpPr txBox="1">
                    <a:spLocks noChangeArrowheads="1"/>
                  </p:cNvSpPr>
                  <p:nvPr/>
                </p:nvSpPr>
                <p:spPr bwMode="auto">
                  <a:xfrm>
                    <a:off x="2018" y="3653"/>
                    <a:ext cx="31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11</a:t>
                    </a:r>
                  </a:p>
                </p:txBody>
              </p:sp>
              <p:sp>
                <p:nvSpPr>
                  <p:cNvPr id="7276" name="Oval 57">
                    <a:extLst>
                      <a:ext uri="{FF2B5EF4-FFF2-40B4-BE49-F238E27FC236}">
                        <a16:creationId xmlns:a16="http://schemas.microsoft.com/office/drawing/2014/main" id="{6943D180-A2E6-23C8-F3F8-1CC41FE3DC8E}"/>
                      </a:ext>
                    </a:extLst>
                  </p:cNvPr>
                  <p:cNvSpPr>
                    <a:spLocks noChangeArrowheads="1"/>
                  </p:cNvSpPr>
                  <p:nvPr/>
                </p:nvSpPr>
                <p:spPr bwMode="auto">
                  <a:xfrm>
                    <a:off x="2063" y="3653"/>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grpSp>
            <p:nvGrpSpPr>
              <p:cNvPr id="7187" name="Group 58">
                <a:extLst>
                  <a:ext uri="{FF2B5EF4-FFF2-40B4-BE49-F238E27FC236}">
                    <a16:creationId xmlns:a16="http://schemas.microsoft.com/office/drawing/2014/main" id="{05507B30-C425-8C74-59D4-266E9F8D6873}"/>
                  </a:ext>
                </a:extLst>
              </p:cNvPr>
              <p:cNvGrpSpPr>
                <a:grpSpLocks/>
              </p:cNvGrpSpPr>
              <p:nvPr/>
            </p:nvGrpSpPr>
            <p:grpSpPr bwMode="auto">
              <a:xfrm>
                <a:off x="2018" y="3925"/>
                <a:ext cx="1633" cy="235"/>
                <a:chOff x="2018" y="3925"/>
                <a:chExt cx="1633" cy="235"/>
              </a:xfrm>
            </p:grpSpPr>
            <p:sp>
              <p:nvSpPr>
                <p:cNvPr id="7269" name="Rectangle 59">
                  <a:extLst>
                    <a:ext uri="{FF2B5EF4-FFF2-40B4-BE49-F238E27FC236}">
                      <a16:creationId xmlns:a16="http://schemas.microsoft.com/office/drawing/2014/main" id="{3924570F-5619-3261-E463-212DE49D6D0D}"/>
                    </a:ext>
                  </a:extLst>
                </p:cNvPr>
                <p:cNvSpPr>
                  <a:spLocks noChangeArrowheads="1"/>
                </p:cNvSpPr>
                <p:nvPr/>
              </p:nvSpPr>
              <p:spPr bwMode="auto">
                <a:xfrm>
                  <a:off x="2380" y="3925"/>
                  <a:ext cx="1271" cy="227"/>
                </a:xfrm>
                <a:prstGeom prst="rect">
                  <a:avLst/>
                </a:prstGeom>
                <a:noFill/>
                <a:ln w="19050">
                  <a:solidFill>
                    <a:srgbClr val="89D8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70" name="Group 60">
                  <a:extLst>
                    <a:ext uri="{FF2B5EF4-FFF2-40B4-BE49-F238E27FC236}">
                      <a16:creationId xmlns:a16="http://schemas.microsoft.com/office/drawing/2014/main" id="{D1B8ABF2-A8FB-AB26-700A-609A54DC8FAA}"/>
                    </a:ext>
                  </a:extLst>
                </p:cNvPr>
                <p:cNvGrpSpPr>
                  <a:grpSpLocks/>
                </p:cNvGrpSpPr>
                <p:nvPr/>
              </p:nvGrpSpPr>
              <p:grpSpPr bwMode="auto">
                <a:xfrm>
                  <a:off x="2018" y="3925"/>
                  <a:ext cx="318" cy="235"/>
                  <a:chOff x="2018" y="3925"/>
                  <a:chExt cx="318" cy="235"/>
                </a:xfrm>
              </p:grpSpPr>
              <p:sp>
                <p:nvSpPr>
                  <p:cNvPr id="7271" name="Text Box 61">
                    <a:extLst>
                      <a:ext uri="{FF2B5EF4-FFF2-40B4-BE49-F238E27FC236}">
                        <a16:creationId xmlns:a16="http://schemas.microsoft.com/office/drawing/2014/main" id="{1545B177-0669-6E7E-8D91-1494A5BC8C7C}"/>
                      </a:ext>
                    </a:extLst>
                  </p:cNvPr>
                  <p:cNvSpPr txBox="1">
                    <a:spLocks noChangeArrowheads="1"/>
                  </p:cNvSpPr>
                  <p:nvPr/>
                </p:nvSpPr>
                <p:spPr bwMode="auto">
                  <a:xfrm>
                    <a:off x="2018" y="3929"/>
                    <a:ext cx="31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12</a:t>
                    </a:r>
                  </a:p>
                </p:txBody>
              </p:sp>
              <p:sp>
                <p:nvSpPr>
                  <p:cNvPr id="7272" name="Oval 62">
                    <a:extLst>
                      <a:ext uri="{FF2B5EF4-FFF2-40B4-BE49-F238E27FC236}">
                        <a16:creationId xmlns:a16="http://schemas.microsoft.com/office/drawing/2014/main" id="{D3D28FD2-8CE0-0CA5-6093-7F1DA69232C1}"/>
                      </a:ext>
                    </a:extLst>
                  </p:cNvPr>
                  <p:cNvSpPr>
                    <a:spLocks noChangeArrowheads="1"/>
                  </p:cNvSpPr>
                  <p:nvPr/>
                </p:nvSpPr>
                <p:spPr bwMode="auto">
                  <a:xfrm>
                    <a:off x="2063" y="392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grpSp>
            <p:nvGrpSpPr>
              <p:cNvPr id="7188" name="Group 63">
                <a:extLst>
                  <a:ext uri="{FF2B5EF4-FFF2-40B4-BE49-F238E27FC236}">
                    <a16:creationId xmlns:a16="http://schemas.microsoft.com/office/drawing/2014/main" id="{2C08B947-C386-463B-9924-87EC2FA6182A}"/>
                  </a:ext>
                </a:extLst>
              </p:cNvPr>
              <p:cNvGrpSpPr>
                <a:grpSpLocks/>
              </p:cNvGrpSpPr>
              <p:nvPr/>
            </p:nvGrpSpPr>
            <p:grpSpPr bwMode="auto">
              <a:xfrm>
                <a:off x="3878" y="2560"/>
                <a:ext cx="1633" cy="235"/>
                <a:chOff x="2018" y="3925"/>
                <a:chExt cx="1633" cy="235"/>
              </a:xfrm>
            </p:grpSpPr>
            <p:sp>
              <p:nvSpPr>
                <p:cNvPr id="7265" name="Rectangle 64">
                  <a:extLst>
                    <a:ext uri="{FF2B5EF4-FFF2-40B4-BE49-F238E27FC236}">
                      <a16:creationId xmlns:a16="http://schemas.microsoft.com/office/drawing/2014/main" id="{EE14951B-48BC-2E61-E807-2777B47454C2}"/>
                    </a:ext>
                  </a:extLst>
                </p:cNvPr>
                <p:cNvSpPr>
                  <a:spLocks noChangeArrowheads="1"/>
                </p:cNvSpPr>
                <p:nvPr/>
              </p:nvSpPr>
              <p:spPr bwMode="auto">
                <a:xfrm>
                  <a:off x="2380" y="3925"/>
                  <a:ext cx="1271" cy="227"/>
                </a:xfrm>
                <a:prstGeom prst="rect">
                  <a:avLst/>
                </a:prstGeom>
                <a:noFill/>
                <a:ln w="19050">
                  <a:solidFill>
                    <a:srgbClr val="0088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66" name="Group 65">
                  <a:extLst>
                    <a:ext uri="{FF2B5EF4-FFF2-40B4-BE49-F238E27FC236}">
                      <a16:creationId xmlns:a16="http://schemas.microsoft.com/office/drawing/2014/main" id="{168EE95F-1A07-7EA8-700C-3666425E0CA5}"/>
                    </a:ext>
                  </a:extLst>
                </p:cNvPr>
                <p:cNvGrpSpPr>
                  <a:grpSpLocks/>
                </p:cNvGrpSpPr>
                <p:nvPr/>
              </p:nvGrpSpPr>
              <p:grpSpPr bwMode="auto">
                <a:xfrm>
                  <a:off x="2018" y="3925"/>
                  <a:ext cx="318" cy="235"/>
                  <a:chOff x="2018" y="3925"/>
                  <a:chExt cx="318" cy="235"/>
                </a:xfrm>
              </p:grpSpPr>
              <p:sp>
                <p:nvSpPr>
                  <p:cNvPr id="7267" name="Text Box 66">
                    <a:extLst>
                      <a:ext uri="{FF2B5EF4-FFF2-40B4-BE49-F238E27FC236}">
                        <a16:creationId xmlns:a16="http://schemas.microsoft.com/office/drawing/2014/main" id="{D50C26EC-7634-4450-F6DE-7C2894C99F25}"/>
                      </a:ext>
                    </a:extLst>
                  </p:cNvPr>
                  <p:cNvSpPr txBox="1">
                    <a:spLocks noChangeArrowheads="1"/>
                  </p:cNvSpPr>
                  <p:nvPr/>
                </p:nvSpPr>
                <p:spPr bwMode="auto">
                  <a:xfrm>
                    <a:off x="2018" y="3929"/>
                    <a:ext cx="31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13</a:t>
                    </a:r>
                  </a:p>
                </p:txBody>
              </p:sp>
              <p:sp>
                <p:nvSpPr>
                  <p:cNvPr id="7268" name="Oval 67">
                    <a:extLst>
                      <a:ext uri="{FF2B5EF4-FFF2-40B4-BE49-F238E27FC236}">
                        <a16:creationId xmlns:a16="http://schemas.microsoft.com/office/drawing/2014/main" id="{09140732-44A6-5E09-B36E-882666C6E5EE}"/>
                      </a:ext>
                    </a:extLst>
                  </p:cNvPr>
                  <p:cNvSpPr>
                    <a:spLocks noChangeArrowheads="1"/>
                  </p:cNvSpPr>
                  <p:nvPr/>
                </p:nvSpPr>
                <p:spPr bwMode="auto">
                  <a:xfrm>
                    <a:off x="2063" y="392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grpSp>
            <p:nvGrpSpPr>
              <p:cNvPr id="7189" name="Group 68">
                <a:extLst>
                  <a:ext uri="{FF2B5EF4-FFF2-40B4-BE49-F238E27FC236}">
                    <a16:creationId xmlns:a16="http://schemas.microsoft.com/office/drawing/2014/main" id="{CC25D7BC-8290-9812-E6FC-3268BD0207EE}"/>
                  </a:ext>
                </a:extLst>
              </p:cNvPr>
              <p:cNvGrpSpPr>
                <a:grpSpLocks/>
              </p:cNvGrpSpPr>
              <p:nvPr/>
            </p:nvGrpSpPr>
            <p:grpSpPr bwMode="auto">
              <a:xfrm>
                <a:off x="3878" y="2832"/>
                <a:ext cx="1633" cy="235"/>
                <a:chOff x="2018" y="3925"/>
                <a:chExt cx="1633" cy="235"/>
              </a:xfrm>
            </p:grpSpPr>
            <p:sp>
              <p:nvSpPr>
                <p:cNvPr id="7261" name="Rectangle 69">
                  <a:extLst>
                    <a:ext uri="{FF2B5EF4-FFF2-40B4-BE49-F238E27FC236}">
                      <a16:creationId xmlns:a16="http://schemas.microsoft.com/office/drawing/2014/main" id="{A6C438F3-B568-5217-7850-C2D3E7351523}"/>
                    </a:ext>
                  </a:extLst>
                </p:cNvPr>
                <p:cNvSpPr>
                  <a:spLocks noChangeArrowheads="1"/>
                </p:cNvSpPr>
                <p:nvPr/>
              </p:nvSpPr>
              <p:spPr bwMode="auto">
                <a:xfrm>
                  <a:off x="2380" y="3925"/>
                  <a:ext cx="1271" cy="227"/>
                </a:xfrm>
                <a:prstGeom prst="rect">
                  <a:avLst/>
                </a:prstGeom>
                <a:noFill/>
                <a:ln w="19050">
                  <a:solidFill>
                    <a:srgbClr val="0088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62" name="Group 70">
                  <a:extLst>
                    <a:ext uri="{FF2B5EF4-FFF2-40B4-BE49-F238E27FC236}">
                      <a16:creationId xmlns:a16="http://schemas.microsoft.com/office/drawing/2014/main" id="{CA6C7C4F-4AA2-DE73-7544-6907CFB32937}"/>
                    </a:ext>
                  </a:extLst>
                </p:cNvPr>
                <p:cNvGrpSpPr>
                  <a:grpSpLocks/>
                </p:cNvGrpSpPr>
                <p:nvPr/>
              </p:nvGrpSpPr>
              <p:grpSpPr bwMode="auto">
                <a:xfrm>
                  <a:off x="2018" y="3925"/>
                  <a:ext cx="318" cy="235"/>
                  <a:chOff x="2018" y="3925"/>
                  <a:chExt cx="318" cy="235"/>
                </a:xfrm>
              </p:grpSpPr>
              <p:sp>
                <p:nvSpPr>
                  <p:cNvPr id="7263" name="Text Box 71">
                    <a:extLst>
                      <a:ext uri="{FF2B5EF4-FFF2-40B4-BE49-F238E27FC236}">
                        <a16:creationId xmlns:a16="http://schemas.microsoft.com/office/drawing/2014/main" id="{F5CAD115-D920-C993-FC30-DC1A86B84649}"/>
                      </a:ext>
                    </a:extLst>
                  </p:cNvPr>
                  <p:cNvSpPr txBox="1">
                    <a:spLocks noChangeArrowheads="1"/>
                  </p:cNvSpPr>
                  <p:nvPr/>
                </p:nvSpPr>
                <p:spPr bwMode="auto">
                  <a:xfrm>
                    <a:off x="2018" y="3929"/>
                    <a:ext cx="31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14</a:t>
                    </a:r>
                  </a:p>
                </p:txBody>
              </p:sp>
              <p:sp>
                <p:nvSpPr>
                  <p:cNvPr id="7264" name="Oval 72">
                    <a:extLst>
                      <a:ext uri="{FF2B5EF4-FFF2-40B4-BE49-F238E27FC236}">
                        <a16:creationId xmlns:a16="http://schemas.microsoft.com/office/drawing/2014/main" id="{573DD049-1EE3-EB8A-5268-AC7BE330D83C}"/>
                      </a:ext>
                    </a:extLst>
                  </p:cNvPr>
                  <p:cNvSpPr>
                    <a:spLocks noChangeArrowheads="1"/>
                  </p:cNvSpPr>
                  <p:nvPr/>
                </p:nvSpPr>
                <p:spPr bwMode="auto">
                  <a:xfrm>
                    <a:off x="2063" y="392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grpSp>
            <p:nvGrpSpPr>
              <p:cNvPr id="7190" name="Group 73">
                <a:extLst>
                  <a:ext uri="{FF2B5EF4-FFF2-40B4-BE49-F238E27FC236}">
                    <a16:creationId xmlns:a16="http://schemas.microsoft.com/office/drawing/2014/main" id="{A9C2832D-A464-9B9D-58AC-BF5853A8320F}"/>
                  </a:ext>
                </a:extLst>
              </p:cNvPr>
              <p:cNvGrpSpPr>
                <a:grpSpLocks/>
              </p:cNvGrpSpPr>
              <p:nvPr/>
            </p:nvGrpSpPr>
            <p:grpSpPr bwMode="auto">
              <a:xfrm>
                <a:off x="3878" y="3104"/>
                <a:ext cx="1633" cy="235"/>
                <a:chOff x="2018" y="3925"/>
                <a:chExt cx="1633" cy="235"/>
              </a:xfrm>
            </p:grpSpPr>
            <p:sp>
              <p:nvSpPr>
                <p:cNvPr id="7257" name="Rectangle 74">
                  <a:extLst>
                    <a:ext uri="{FF2B5EF4-FFF2-40B4-BE49-F238E27FC236}">
                      <a16:creationId xmlns:a16="http://schemas.microsoft.com/office/drawing/2014/main" id="{E75428E0-9DA9-3664-305D-18AEAD4CE3BF}"/>
                    </a:ext>
                  </a:extLst>
                </p:cNvPr>
                <p:cNvSpPr>
                  <a:spLocks noChangeArrowheads="1"/>
                </p:cNvSpPr>
                <p:nvPr/>
              </p:nvSpPr>
              <p:spPr bwMode="auto">
                <a:xfrm>
                  <a:off x="2380" y="3925"/>
                  <a:ext cx="1271" cy="227"/>
                </a:xfrm>
                <a:prstGeom prst="rect">
                  <a:avLst/>
                </a:prstGeom>
                <a:noFill/>
                <a:ln w="19050">
                  <a:solidFill>
                    <a:srgbClr val="89D8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58" name="Group 75">
                  <a:extLst>
                    <a:ext uri="{FF2B5EF4-FFF2-40B4-BE49-F238E27FC236}">
                      <a16:creationId xmlns:a16="http://schemas.microsoft.com/office/drawing/2014/main" id="{C771BCB4-7CC6-BFF8-D464-AC8344DE2299}"/>
                    </a:ext>
                  </a:extLst>
                </p:cNvPr>
                <p:cNvGrpSpPr>
                  <a:grpSpLocks/>
                </p:cNvGrpSpPr>
                <p:nvPr/>
              </p:nvGrpSpPr>
              <p:grpSpPr bwMode="auto">
                <a:xfrm>
                  <a:off x="2018" y="3925"/>
                  <a:ext cx="318" cy="235"/>
                  <a:chOff x="2018" y="3925"/>
                  <a:chExt cx="318" cy="235"/>
                </a:xfrm>
              </p:grpSpPr>
              <p:sp>
                <p:nvSpPr>
                  <p:cNvPr id="7259" name="Text Box 76">
                    <a:extLst>
                      <a:ext uri="{FF2B5EF4-FFF2-40B4-BE49-F238E27FC236}">
                        <a16:creationId xmlns:a16="http://schemas.microsoft.com/office/drawing/2014/main" id="{02A2DBB9-A70E-6DB4-FDDD-7F66395F3485}"/>
                      </a:ext>
                    </a:extLst>
                  </p:cNvPr>
                  <p:cNvSpPr txBox="1">
                    <a:spLocks noChangeArrowheads="1"/>
                  </p:cNvSpPr>
                  <p:nvPr/>
                </p:nvSpPr>
                <p:spPr bwMode="auto">
                  <a:xfrm>
                    <a:off x="2018" y="3929"/>
                    <a:ext cx="31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15</a:t>
                    </a:r>
                  </a:p>
                </p:txBody>
              </p:sp>
              <p:sp>
                <p:nvSpPr>
                  <p:cNvPr id="7260" name="Oval 77">
                    <a:extLst>
                      <a:ext uri="{FF2B5EF4-FFF2-40B4-BE49-F238E27FC236}">
                        <a16:creationId xmlns:a16="http://schemas.microsoft.com/office/drawing/2014/main" id="{CE9BB77F-7C54-AA27-71DC-99AFE1CAF361}"/>
                      </a:ext>
                    </a:extLst>
                  </p:cNvPr>
                  <p:cNvSpPr>
                    <a:spLocks noChangeArrowheads="1"/>
                  </p:cNvSpPr>
                  <p:nvPr/>
                </p:nvSpPr>
                <p:spPr bwMode="auto">
                  <a:xfrm>
                    <a:off x="2063" y="392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grpSp>
            <p:nvGrpSpPr>
              <p:cNvPr id="7191" name="Group 78">
                <a:extLst>
                  <a:ext uri="{FF2B5EF4-FFF2-40B4-BE49-F238E27FC236}">
                    <a16:creationId xmlns:a16="http://schemas.microsoft.com/office/drawing/2014/main" id="{845F7760-F1DA-7AA6-0A69-C2D0C1FBBB04}"/>
                  </a:ext>
                </a:extLst>
              </p:cNvPr>
              <p:cNvGrpSpPr>
                <a:grpSpLocks/>
              </p:cNvGrpSpPr>
              <p:nvPr/>
            </p:nvGrpSpPr>
            <p:grpSpPr bwMode="auto">
              <a:xfrm>
                <a:off x="3878" y="3385"/>
                <a:ext cx="1633" cy="235"/>
                <a:chOff x="2018" y="3925"/>
                <a:chExt cx="1633" cy="235"/>
              </a:xfrm>
            </p:grpSpPr>
            <p:sp>
              <p:nvSpPr>
                <p:cNvPr id="7253" name="Rectangle 79">
                  <a:extLst>
                    <a:ext uri="{FF2B5EF4-FFF2-40B4-BE49-F238E27FC236}">
                      <a16:creationId xmlns:a16="http://schemas.microsoft.com/office/drawing/2014/main" id="{7EA88C95-DAEE-5F3F-7EA7-FF3E7D171D91}"/>
                    </a:ext>
                  </a:extLst>
                </p:cNvPr>
                <p:cNvSpPr>
                  <a:spLocks noChangeArrowheads="1"/>
                </p:cNvSpPr>
                <p:nvPr/>
              </p:nvSpPr>
              <p:spPr bwMode="auto">
                <a:xfrm>
                  <a:off x="2380" y="3925"/>
                  <a:ext cx="1271" cy="227"/>
                </a:xfrm>
                <a:prstGeom prst="rect">
                  <a:avLst/>
                </a:prstGeom>
                <a:noFill/>
                <a:ln w="19050">
                  <a:solidFill>
                    <a:srgbClr val="0088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54" name="Group 80">
                  <a:extLst>
                    <a:ext uri="{FF2B5EF4-FFF2-40B4-BE49-F238E27FC236}">
                      <a16:creationId xmlns:a16="http://schemas.microsoft.com/office/drawing/2014/main" id="{4AA9C000-F3DA-779D-EA76-25718D01DF1E}"/>
                    </a:ext>
                  </a:extLst>
                </p:cNvPr>
                <p:cNvGrpSpPr>
                  <a:grpSpLocks/>
                </p:cNvGrpSpPr>
                <p:nvPr/>
              </p:nvGrpSpPr>
              <p:grpSpPr bwMode="auto">
                <a:xfrm>
                  <a:off x="2018" y="3925"/>
                  <a:ext cx="318" cy="235"/>
                  <a:chOff x="2018" y="3925"/>
                  <a:chExt cx="318" cy="235"/>
                </a:xfrm>
              </p:grpSpPr>
              <p:sp>
                <p:nvSpPr>
                  <p:cNvPr id="7255" name="Text Box 81">
                    <a:extLst>
                      <a:ext uri="{FF2B5EF4-FFF2-40B4-BE49-F238E27FC236}">
                        <a16:creationId xmlns:a16="http://schemas.microsoft.com/office/drawing/2014/main" id="{CC74016D-6ED0-9D23-B90C-B60A5114CEC5}"/>
                      </a:ext>
                    </a:extLst>
                  </p:cNvPr>
                  <p:cNvSpPr txBox="1">
                    <a:spLocks noChangeArrowheads="1"/>
                  </p:cNvSpPr>
                  <p:nvPr/>
                </p:nvSpPr>
                <p:spPr bwMode="auto">
                  <a:xfrm>
                    <a:off x="2018" y="3929"/>
                    <a:ext cx="31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16</a:t>
                    </a:r>
                  </a:p>
                </p:txBody>
              </p:sp>
              <p:sp>
                <p:nvSpPr>
                  <p:cNvPr id="7256" name="Oval 82">
                    <a:extLst>
                      <a:ext uri="{FF2B5EF4-FFF2-40B4-BE49-F238E27FC236}">
                        <a16:creationId xmlns:a16="http://schemas.microsoft.com/office/drawing/2014/main" id="{052C1345-186C-48CD-2A94-A2D18FC1CD1A}"/>
                      </a:ext>
                    </a:extLst>
                  </p:cNvPr>
                  <p:cNvSpPr>
                    <a:spLocks noChangeArrowheads="1"/>
                  </p:cNvSpPr>
                  <p:nvPr/>
                </p:nvSpPr>
                <p:spPr bwMode="auto">
                  <a:xfrm>
                    <a:off x="2063" y="392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grpSp>
            <p:nvGrpSpPr>
              <p:cNvPr id="7192" name="Group 83">
                <a:extLst>
                  <a:ext uri="{FF2B5EF4-FFF2-40B4-BE49-F238E27FC236}">
                    <a16:creationId xmlns:a16="http://schemas.microsoft.com/office/drawing/2014/main" id="{6A356852-435F-9B1C-1254-6D8F2352FEA0}"/>
                  </a:ext>
                </a:extLst>
              </p:cNvPr>
              <p:cNvGrpSpPr>
                <a:grpSpLocks/>
              </p:cNvGrpSpPr>
              <p:nvPr/>
            </p:nvGrpSpPr>
            <p:grpSpPr bwMode="auto">
              <a:xfrm>
                <a:off x="3878" y="3657"/>
                <a:ext cx="1633" cy="235"/>
                <a:chOff x="2018" y="3925"/>
                <a:chExt cx="1633" cy="235"/>
              </a:xfrm>
            </p:grpSpPr>
            <p:sp>
              <p:nvSpPr>
                <p:cNvPr id="7249" name="Rectangle 84">
                  <a:extLst>
                    <a:ext uri="{FF2B5EF4-FFF2-40B4-BE49-F238E27FC236}">
                      <a16:creationId xmlns:a16="http://schemas.microsoft.com/office/drawing/2014/main" id="{EE9C12F5-DF0F-843E-87CB-5DA79746FD6C}"/>
                    </a:ext>
                  </a:extLst>
                </p:cNvPr>
                <p:cNvSpPr>
                  <a:spLocks noChangeArrowheads="1"/>
                </p:cNvSpPr>
                <p:nvPr/>
              </p:nvSpPr>
              <p:spPr bwMode="auto">
                <a:xfrm>
                  <a:off x="2380" y="3925"/>
                  <a:ext cx="1271" cy="227"/>
                </a:xfrm>
                <a:prstGeom prst="rect">
                  <a:avLst/>
                </a:prstGeom>
                <a:noFill/>
                <a:ln w="19050">
                  <a:solidFill>
                    <a:srgbClr val="89D8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50" name="Group 85">
                  <a:extLst>
                    <a:ext uri="{FF2B5EF4-FFF2-40B4-BE49-F238E27FC236}">
                      <a16:creationId xmlns:a16="http://schemas.microsoft.com/office/drawing/2014/main" id="{AB616272-51A9-B25E-184A-7D723840261C}"/>
                    </a:ext>
                  </a:extLst>
                </p:cNvPr>
                <p:cNvGrpSpPr>
                  <a:grpSpLocks/>
                </p:cNvGrpSpPr>
                <p:nvPr/>
              </p:nvGrpSpPr>
              <p:grpSpPr bwMode="auto">
                <a:xfrm>
                  <a:off x="2018" y="3925"/>
                  <a:ext cx="318" cy="235"/>
                  <a:chOff x="2018" y="3925"/>
                  <a:chExt cx="318" cy="235"/>
                </a:xfrm>
              </p:grpSpPr>
              <p:sp>
                <p:nvSpPr>
                  <p:cNvPr id="7251" name="Text Box 86">
                    <a:extLst>
                      <a:ext uri="{FF2B5EF4-FFF2-40B4-BE49-F238E27FC236}">
                        <a16:creationId xmlns:a16="http://schemas.microsoft.com/office/drawing/2014/main" id="{F01CE942-6DA7-D2B8-6C68-46CDB56810FF}"/>
                      </a:ext>
                    </a:extLst>
                  </p:cNvPr>
                  <p:cNvSpPr txBox="1">
                    <a:spLocks noChangeArrowheads="1"/>
                  </p:cNvSpPr>
                  <p:nvPr/>
                </p:nvSpPr>
                <p:spPr bwMode="auto">
                  <a:xfrm>
                    <a:off x="2018" y="3929"/>
                    <a:ext cx="31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17</a:t>
                    </a:r>
                  </a:p>
                </p:txBody>
              </p:sp>
              <p:sp>
                <p:nvSpPr>
                  <p:cNvPr id="7252" name="Oval 87">
                    <a:extLst>
                      <a:ext uri="{FF2B5EF4-FFF2-40B4-BE49-F238E27FC236}">
                        <a16:creationId xmlns:a16="http://schemas.microsoft.com/office/drawing/2014/main" id="{B87B6D37-AC4E-D342-77AD-21C915E5CB34}"/>
                      </a:ext>
                    </a:extLst>
                  </p:cNvPr>
                  <p:cNvSpPr>
                    <a:spLocks noChangeArrowheads="1"/>
                  </p:cNvSpPr>
                  <p:nvPr/>
                </p:nvSpPr>
                <p:spPr bwMode="auto">
                  <a:xfrm>
                    <a:off x="2063" y="392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grpSp>
            <p:nvGrpSpPr>
              <p:cNvPr id="7193" name="Group 88">
                <a:extLst>
                  <a:ext uri="{FF2B5EF4-FFF2-40B4-BE49-F238E27FC236}">
                    <a16:creationId xmlns:a16="http://schemas.microsoft.com/office/drawing/2014/main" id="{6CA92C02-B094-1656-929B-035F5AECD046}"/>
                  </a:ext>
                </a:extLst>
              </p:cNvPr>
              <p:cNvGrpSpPr>
                <a:grpSpLocks/>
              </p:cNvGrpSpPr>
              <p:nvPr/>
            </p:nvGrpSpPr>
            <p:grpSpPr bwMode="auto">
              <a:xfrm>
                <a:off x="839" y="391"/>
                <a:ext cx="4127" cy="1987"/>
                <a:chOff x="839" y="391"/>
                <a:chExt cx="4127" cy="1987"/>
              </a:xfrm>
            </p:grpSpPr>
            <p:pic>
              <p:nvPicPr>
                <p:cNvPr id="7194" name="Picture 89" descr="wirbeltiere">
                  <a:extLst>
                    <a:ext uri="{FF2B5EF4-FFF2-40B4-BE49-F238E27FC236}">
                      <a16:creationId xmlns:a16="http://schemas.microsoft.com/office/drawing/2014/main" id="{507C8D73-2A1A-747B-FB89-8FC1BB8C57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5" y="440"/>
                  <a:ext cx="3822" cy="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195" name="Group 90">
                  <a:extLst>
                    <a:ext uri="{FF2B5EF4-FFF2-40B4-BE49-F238E27FC236}">
                      <a16:creationId xmlns:a16="http://schemas.microsoft.com/office/drawing/2014/main" id="{70ECE6AC-02B9-22ED-FDD1-39AD5DA2A70A}"/>
                    </a:ext>
                  </a:extLst>
                </p:cNvPr>
                <p:cNvGrpSpPr>
                  <a:grpSpLocks/>
                </p:cNvGrpSpPr>
                <p:nvPr/>
              </p:nvGrpSpPr>
              <p:grpSpPr bwMode="auto">
                <a:xfrm>
                  <a:off x="2925" y="391"/>
                  <a:ext cx="317" cy="231"/>
                  <a:chOff x="2925" y="387"/>
                  <a:chExt cx="317" cy="231"/>
                </a:xfrm>
              </p:grpSpPr>
              <p:sp>
                <p:nvSpPr>
                  <p:cNvPr id="7247" name="Oval 91">
                    <a:extLst>
                      <a:ext uri="{FF2B5EF4-FFF2-40B4-BE49-F238E27FC236}">
                        <a16:creationId xmlns:a16="http://schemas.microsoft.com/office/drawing/2014/main" id="{3A090A71-B565-346A-7556-4250B3DD2A2E}"/>
                      </a:ext>
                    </a:extLst>
                  </p:cNvPr>
                  <p:cNvSpPr>
                    <a:spLocks noChangeArrowheads="1"/>
                  </p:cNvSpPr>
                  <p:nvPr/>
                </p:nvSpPr>
                <p:spPr bwMode="auto">
                  <a:xfrm>
                    <a:off x="2971" y="387"/>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48" name="Text Box 92">
                    <a:extLst>
                      <a:ext uri="{FF2B5EF4-FFF2-40B4-BE49-F238E27FC236}">
                        <a16:creationId xmlns:a16="http://schemas.microsoft.com/office/drawing/2014/main" id="{FB311D9C-27B4-F3C0-D59E-E7B0B875A362}"/>
                      </a:ext>
                    </a:extLst>
                  </p:cNvPr>
                  <p:cNvSpPr txBox="1">
                    <a:spLocks noChangeArrowheads="1"/>
                  </p:cNvSpPr>
                  <p:nvPr/>
                </p:nvSpPr>
                <p:spPr bwMode="auto">
                  <a:xfrm>
                    <a:off x="2925" y="387"/>
                    <a:ext cx="31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10</a:t>
                    </a:r>
                  </a:p>
                </p:txBody>
              </p:sp>
            </p:grpSp>
            <p:grpSp>
              <p:nvGrpSpPr>
                <p:cNvPr id="7196" name="Group 93">
                  <a:extLst>
                    <a:ext uri="{FF2B5EF4-FFF2-40B4-BE49-F238E27FC236}">
                      <a16:creationId xmlns:a16="http://schemas.microsoft.com/office/drawing/2014/main" id="{D780B66D-C4EE-B46F-8E6B-32CADF334E25}"/>
                    </a:ext>
                  </a:extLst>
                </p:cNvPr>
                <p:cNvGrpSpPr>
                  <a:grpSpLocks/>
                </p:cNvGrpSpPr>
                <p:nvPr/>
              </p:nvGrpSpPr>
              <p:grpSpPr bwMode="auto">
                <a:xfrm>
                  <a:off x="3152" y="2110"/>
                  <a:ext cx="227" cy="231"/>
                  <a:chOff x="205" y="390"/>
                  <a:chExt cx="227" cy="231"/>
                </a:xfrm>
              </p:grpSpPr>
              <p:sp>
                <p:nvSpPr>
                  <p:cNvPr id="7245" name="Oval 94">
                    <a:extLst>
                      <a:ext uri="{FF2B5EF4-FFF2-40B4-BE49-F238E27FC236}">
                        <a16:creationId xmlns:a16="http://schemas.microsoft.com/office/drawing/2014/main" id="{BE489D94-670D-E73A-862C-1FF9ADECC38D}"/>
                      </a:ext>
                    </a:extLst>
                  </p:cNvPr>
                  <p:cNvSpPr>
                    <a:spLocks noChangeArrowheads="1"/>
                  </p:cNvSpPr>
                  <p:nvPr/>
                </p:nvSpPr>
                <p:spPr bwMode="auto">
                  <a:xfrm>
                    <a:off x="205" y="39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46" name="Text Box 95">
                    <a:extLst>
                      <a:ext uri="{FF2B5EF4-FFF2-40B4-BE49-F238E27FC236}">
                        <a16:creationId xmlns:a16="http://schemas.microsoft.com/office/drawing/2014/main" id="{210ECAE2-4156-6017-D52C-3F88CB9D684C}"/>
                      </a:ext>
                    </a:extLst>
                  </p:cNvPr>
                  <p:cNvSpPr txBox="1">
                    <a:spLocks noChangeArrowheads="1"/>
                  </p:cNvSpPr>
                  <p:nvPr/>
                </p:nvSpPr>
                <p:spPr bwMode="auto">
                  <a:xfrm>
                    <a:off x="205" y="39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nvGrpSpPr>
                <p:cNvPr id="7197" name="Group 96">
                  <a:extLst>
                    <a:ext uri="{FF2B5EF4-FFF2-40B4-BE49-F238E27FC236}">
                      <a16:creationId xmlns:a16="http://schemas.microsoft.com/office/drawing/2014/main" id="{D2101CCA-85ED-1A83-92AA-47D35B99E66A}"/>
                    </a:ext>
                  </a:extLst>
                </p:cNvPr>
                <p:cNvGrpSpPr>
                  <a:grpSpLocks/>
                </p:cNvGrpSpPr>
                <p:nvPr/>
              </p:nvGrpSpPr>
              <p:grpSpPr bwMode="auto">
                <a:xfrm>
                  <a:off x="2608" y="1929"/>
                  <a:ext cx="227" cy="231"/>
                  <a:chOff x="205" y="390"/>
                  <a:chExt cx="227" cy="231"/>
                </a:xfrm>
              </p:grpSpPr>
              <p:sp>
                <p:nvSpPr>
                  <p:cNvPr id="7243" name="Oval 97">
                    <a:extLst>
                      <a:ext uri="{FF2B5EF4-FFF2-40B4-BE49-F238E27FC236}">
                        <a16:creationId xmlns:a16="http://schemas.microsoft.com/office/drawing/2014/main" id="{EBA5CC08-891F-42CE-FF07-51EB396CCCBE}"/>
                      </a:ext>
                    </a:extLst>
                  </p:cNvPr>
                  <p:cNvSpPr>
                    <a:spLocks noChangeArrowheads="1"/>
                  </p:cNvSpPr>
                  <p:nvPr/>
                </p:nvSpPr>
                <p:spPr bwMode="auto">
                  <a:xfrm>
                    <a:off x="205" y="39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44" name="Text Box 98">
                    <a:extLst>
                      <a:ext uri="{FF2B5EF4-FFF2-40B4-BE49-F238E27FC236}">
                        <a16:creationId xmlns:a16="http://schemas.microsoft.com/office/drawing/2014/main" id="{6C884B8C-9199-15A6-6AB4-0DB6D8821AF5}"/>
                      </a:ext>
                    </a:extLst>
                  </p:cNvPr>
                  <p:cNvSpPr txBox="1">
                    <a:spLocks noChangeArrowheads="1"/>
                  </p:cNvSpPr>
                  <p:nvPr/>
                </p:nvSpPr>
                <p:spPr bwMode="auto">
                  <a:xfrm>
                    <a:off x="205" y="39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grpSp>
            <p:grpSp>
              <p:nvGrpSpPr>
                <p:cNvPr id="7198" name="Group 99">
                  <a:extLst>
                    <a:ext uri="{FF2B5EF4-FFF2-40B4-BE49-F238E27FC236}">
                      <a16:creationId xmlns:a16="http://schemas.microsoft.com/office/drawing/2014/main" id="{2C36DD47-5471-D5EC-E94D-4053D9B004C2}"/>
                    </a:ext>
                  </a:extLst>
                </p:cNvPr>
                <p:cNvGrpSpPr>
                  <a:grpSpLocks/>
                </p:cNvGrpSpPr>
                <p:nvPr/>
              </p:nvGrpSpPr>
              <p:grpSpPr bwMode="auto">
                <a:xfrm>
                  <a:off x="2154" y="1619"/>
                  <a:ext cx="227" cy="231"/>
                  <a:chOff x="205" y="390"/>
                  <a:chExt cx="227" cy="231"/>
                </a:xfrm>
              </p:grpSpPr>
              <p:sp>
                <p:nvSpPr>
                  <p:cNvPr id="7241" name="Oval 100">
                    <a:extLst>
                      <a:ext uri="{FF2B5EF4-FFF2-40B4-BE49-F238E27FC236}">
                        <a16:creationId xmlns:a16="http://schemas.microsoft.com/office/drawing/2014/main" id="{80682A05-9398-F1E1-CE7C-4269751E21B1}"/>
                      </a:ext>
                    </a:extLst>
                  </p:cNvPr>
                  <p:cNvSpPr>
                    <a:spLocks noChangeArrowheads="1"/>
                  </p:cNvSpPr>
                  <p:nvPr/>
                </p:nvSpPr>
                <p:spPr bwMode="auto">
                  <a:xfrm>
                    <a:off x="205" y="39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42" name="Text Box 101">
                    <a:extLst>
                      <a:ext uri="{FF2B5EF4-FFF2-40B4-BE49-F238E27FC236}">
                        <a16:creationId xmlns:a16="http://schemas.microsoft.com/office/drawing/2014/main" id="{34F6AFB9-039E-414E-3CE5-0F3DE9EC14DC}"/>
                      </a:ext>
                    </a:extLst>
                  </p:cNvPr>
                  <p:cNvSpPr txBox="1">
                    <a:spLocks noChangeArrowheads="1"/>
                  </p:cNvSpPr>
                  <p:nvPr/>
                </p:nvSpPr>
                <p:spPr bwMode="auto">
                  <a:xfrm>
                    <a:off x="205" y="39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grpSp>
            <p:grpSp>
              <p:nvGrpSpPr>
                <p:cNvPr id="7199" name="Group 102">
                  <a:extLst>
                    <a:ext uri="{FF2B5EF4-FFF2-40B4-BE49-F238E27FC236}">
                      <a16:creationId xmlns:a16="http://schemas.microsoft.com/office/drawing/2014/main" id="{ADDC932A-BFBE-023F-0C15-A306704FDD9A}"/>
                    </a:ext>
                  </a:extLst>
                </p:cNvPr>
                <p:cNvGrpSpPr>
                  <a:grpSpLocks/>
                </p:cNvGrpSpPr>
                <p:nvPr/>
              </p:nvGrpSpPr>
              <p:grpSpPr bwMode="auto">
                <a:xfrm>
                  <a:off x="2744" y="1385"/>
                  <a:ext cx="227" cy="231"/>
                  <a:chOff x="205" y="390"/>
                  <a:chExt cx="227" cy="231"/>
                </a:xfrm>
              </p:grpSpPr>
              <p:sp>
                <p:nvSpPr>
                  <p:cNvPr id="7239" name="Oval 103">
                    <a:extLst>
                      <a:ext uri="{FF2B5EF4-FFF2-40B4-BE49-F238E27FC236}">
                        <a16:creationId xmlns:a16="http://schemas.microsoft.com/office/drawing/2014/main" id="{01F2CA3F-2FF8-CFC6-A262-BD2B4DC85521}"/>
                      </a:ext>
                    </a:extLst>
                  </p:cNvPr>
                  <p:cNvSpPr>
                    <a:spLocks noChangeArrowheads="1"/>
                  </p:cNvSpPr>
                  <p:nvPr/>
                </p:nvSpPr>
                <p:spPr bwMode="auto">
                  <a:xfrm>
                    <a:off x="205" y="39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40" name="Text Box 104">
                    <a:extLst>
                      <a:ext uri="{FF2B5EF4-FFF2-40B4-BE49-F238E27FC236}">
                        <a16:creationId xmlns:a16="http://schemas.microsoft.com/office/drawing/2014/main" id="{0DCE0EA5-EEA8-FF49-47C3-22CAE61918FF}"/>
                      </a:ext>
                    </a:extLst>
                  </p:cNvPr>
                  <p:cNvSpPr txBox="1">
                    <a:spLocks noChangeArrowheads="1"/>
                  </p:cNvSpPr>
                  <p:nvPr/>
                </p:nvSpPr>
                <p:spPr bwMode="auto">
                  <a:xfrm>
                    <a:off x="205" y="39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8</a:t>
                    </a:r>
                  </a:p>
                </p:txBody>
              </p:sp>
            </p:grpSp>
            <p:grpSp>
              <p:nvGrpSpPr>
                <p:cNvPr id="7200" name="Group 105">
                  <a:extLst>
                    <a:ext uri="{FF2B5EF4-FFF2-40B4-BE49-F238E27FC236}">
                      <a16:creationId xmlns:a16="http://schemas.microsoft.com/office/drawing/2014/main" id="{59032605-A47E-34B3-10B7-47B62BAB511E}"/>
                    </a:ext>
                  </a:extLst>
                </p:cNvPr>
                <p:cNvGrpSpPr>
                  <a:grpSpLocks/>
                </p:cNvGrpSpPr>
                <p:nvPr/>
              </p:nvGrpSpPr>
              <p:grpSpPr bwMode="auto">
                <a:xfrm>
                  <a:off x="2200" y="436"/>
                  <a:ext cx="227" cy="231"/>
                  <a:chOff x="2971" y="346"/>
                  <a:chExt cx="227" cy="231"/>
                </a:xfrm>
              </p:grpSpPr>
              <p:sp>
                <p:nvSpPr>
                  <p:cNvPr id="7237" name="Oval 106">
                    <a:extLst>
                      <a:ext uri="{FF2B5EF4-FFF2-40B4-BE49-F238E27FC236}">
                        <a16:creationId xmlns:a16="http://schemas.microsoft.com/office/drawing/2014/main" id="{D53A9105-91EC-77B4-52DB-E70564112BB3}"/>
                      </a:ext>
                    </a:extLst>
                  </p:cNvPr>
                  <p:cNvSpPr>
                    <a:spLocks noChangeArrowheads="1"/>
                  </p:cNvSpPr>
                  <p:nvPr/>
                </p:nvSpPr>
                <p:spPr bwMode="auto">
                  <a:xfrm>
                    <a:off x="2971" y="346"/>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38" name="Text Box 107">
                    <a:extLst>
                      <a:ext uri="{FF2B5EF4-FFF2-40B4-BE49-F238E27FC236}">
                        <a16:creationId xmlns:a16="http://schemas.microsoft.com/office/drawing/2014/main" id="{A5EFD464-0791-DC99-2882-CA2412207754}"/>
                      </a:ext>
                    </a:extLst>
                  </p:cNvPr>
                  <p:cNvSpPr txBox="1">
                    <a:spLocks noChangeArrowheads="1"/>
                  </p:cNvSpPr>
                  <p:nvPr/>
                </p:nvSpPr>
                <p:spPr bwMode="auto">
                  <a:xfrm>
                    <a:off x="2971" y="34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9</a:t>
                    </a:r>
                  </a:p>
                </p:txBody>
              </p:sp>
            </p:grpSp>
            <p:grpSp>
              <p:nvGrpSpPr>
                <p:cNvPr id="7201" name="Group 108">
                  <a:extLst>
                    <a:ext uri="{FF2B5EF4-FFF2-40B4-BE49-F238E27FC236}">
                      <a16:creationId xmlns:a16="http://schemas.microsoft.com/office/drawing/2014/main" id="{3C262C94-9918-408B-D8F4-4BA9CEC1DB28}"/>
                    </a:ext>
                  </a:extLst>
                </p:cNvPr>
                <p:cNvGrpSpPr>
                  <a:grpSpLocks/>
                </p:cNvGrpSpPr>
                <p:nvPr/>
              </p:nvGrpSpPr>
              <p:grpSpPr bwMode="auto">
                <a:xfrm>
                  <a:off x="1701" y="617"/>
                  <a:ext cx="227" cy="231"/>
                  <a:chOff x="2971" y="346"/>
                  <a:chExt cx="227" cy="231"/>
                </a:xfrm>
              </p:grpSpPr>
              <p:sp>
                <p:nvSpPr>
                  <p:cNvPr id="7235" name="Oval 109">
                    <a:extLst>
                      <a:ext uri="{FF2B5EF4-FFF2-40B4-BE49-F238E27FC236}">
                        <a16:creationId xmlns:a16="http://schemas.microsoft.com/office/drawing/2014/main" id="{22C0F3F1-BD6A-372D-A5AE-C19E767B005E}"/>
                      </a:ext>
                    </a:extLst>
                  </p:cNvPr>
                  <p:cNvSpPr>
                    <a:spLocks noChangeArrowheads="1"/>
                  </p:cNvSpPr>
                  <p:nvPr/>
                </p:nvSpPr>
                <p:spPr bwMode="auto">
                  <a:xfrm>
                    <a:off x="2971" y="346"/>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36" name="Text Box 110">
                    <a:extLst>
                      <a:ext uri="{FF2B5EF4-FFF2-40B4-BE49-F238E27FC236}">
                        <a16:creationId xmlns:a16="http://schemas.microsoft.com/office/drawing/2014/main" id="{7677ABF5-DF9D-ED10-D8BE-675DB3FE9AFD}"/>
                      </a:ext>
                    </a:extLst>
                  </p:cNvPr>
                  <p:cNvSpPr txBox="1">
                    <a:spLocks noChangeArrowheads="1"/>
                  </p:cNvSpPr>
                  <p:nvPr/>
                </p:nvSpPr>
                <p:spPr bwMode="auto">
                  <a:xfrm>
                    <a:off x="2971" y="34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grpSp>
            <p:grpSp>
              <p:nvGrpSpPr>
                <p:cNvPr id="7202" name="Group 111">
                  <a:extLst>
                    <a:ext uri="{FF2B5EF4-FFF2-40B4-BE49-F238E27FC236}">
                      <a16:creationId xmlns:a16="http://schemas.microsoft.com/office/drawing/2014/main" id="{3DB91293-BB62-C0EE-EEE3-E7B6D1B0E46D}"/>
                    </a:ext>
                  </a:extLst>
                </p:cNvPr>
                <p:cNvGrpSpPr>
                  <a:grpSpLocks/>
                </p:cNvGrpSpPr>
                <p:nvPr/>
              </p:nvGrpSpPr>
              <p:grpSpPr bwMode="auto">
                <a:xfrm>
                  <a:off x="1429" y="803"/>
                  <a:ext cx="227" cy="231"/>
                  <a:chOff x="2971" y="346"/>
                  <a:chExt cx="227" cy="231"/>
                </a:xfrm>
              </p:grpSpPr>
              <p:sp>
                <p:nvSpPr>
                  <p:cNvPr id="7233" name="Oval 112">
                    <a:extLst>
                      <a:ext uri="{FF2B5EF4-FFF2-40B4-BE49-F238E27FC236}">
                        <a16:creationId xmlns:a16="http://schemas.microsoft.com/office/drawing/2014/main" id="{138D5670-CCE3-C3CB-CB6A-D2E517144504}"/>
                      </a:ext>
                    </a:extLst>
                  </p:cNvPr>
                  <p:cNvSpPr>
                    <a:spLocks noChangeArrowheads="1"/>
                  </p:cNvSpPr>
                  <p:nvPr/>
                </p:nvSpPr>
                <p:spPr bwMode="auto">
                  <a:xfrm>
                    <a:off x="2971" y="346"/>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34" name="Text Box 113">
                    <a:extLst>
                      <a:ext uri="{FF2B5EF4-FFF2-40B4-BE49-F238E27FC236}">
                        <a16:creationId xmlns:a16="http://schemas.microsoft.com/office/drawing/2014/main" id="{4BD3DE8C-C47C-49EA-57AA-F9218CDEDDD5}"/>
                      </a:ext>
                    </a:extLst>
                  </p:cNvPr>
                  <p:cNvSpPr txBox="1">
                    <a:spLocks noChangeArrowheads="1"/>
                  </p:cNvSpPr>
                  <p:nvPr/>
                </p:nvSpPr>
                <p:spPr bwMode="auto">
                  <a:xfrm>
                    <a:off x="2971" y="34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grpSp>
            <p:grpSp>
              <p:nvGrpSpPr>
                <p:cNvPr id="7203" name="Group 114">
                  <a:extLst>
                    <a:ext uri="{FF2B5EF4-FFF2-40B4-BE49-F238E27FC236}">
                      <a16:creationId xmlns:a16="http://schemas.microsoft.com/office/drawing/2014/main" id="{F8242451-02B6-FF05-B21A-2CFBFFD80E81}"/>
                    </a:ext>
                  </a:extLst>
                </p:cNvPr>
                <p:cNvGrpSpPr>
                  <a:grpSpLocks/>
                </p:cNvGrpSpPr>
                <p:nvPr/>
              </p:nvGrpSpPr>
              <p:grpSpPr bwMode="auto">
                <a:xfrm>
                  <a:off x="1202" y="1120"/>
                  <a:ext cx="227" cy="231"/>
                  <a:chOff x="2971" y="346"/>
                  <a:chExt cx="227" cy="231"/>
                </a:xfrm>
              </p:grpSpPr>
              <p:sp>
                <p:nvSpPr>
                  <p:cNvPr id="7231" name="Oval 115">
                    <a:extLst>
                      <a:ext uri="{FF2B5EF4-FFF2-40B4-BE49-F238E27FC236}">
                        <a16:creationId xmlns:a16="http://schemas.microsoft.com/office/drawing/2014/main" id="{074F172E-5384-C199-5957-7EB230935A48}"/>
                      </a:ext>
                    </a:extLst>
                  </p:cNvPr>
                  <p:cNvSpPr>
                    <a:spLocks noChangeArrowheads="1"/>
                  </p:cNvSpPr>
                  <p:nvPr/>
                </p:nvSpPr>
                <p:spPr bwMode="auto">
                  <a:xfrm>
                    <a:off x="2971" y="346"/>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32" name="Text Box 116">
                    <a:extLst>
                      <a:ext uri="{FF2B5EF4-FFF2-40B4-BE49-F238E27FC236}">
                        <a16:creationId xmlns:a16="http://schemas.microsoft.com/office/drawing/2014/main" id="{33BE6F79-F4D3-626D-DC4F-CB3234CAC5A7}"/>
                      </a:ext>
                    </a:extLst>
                  </p:cNvPr>
                  <p:cNvSpPr txBox="1">
                    <a:spLocks noChangeArrowheads="1"/>
                  </p:cNvSpPr>
                  <p:nvPr/>
                </p:nvSpPr>
                <p:spPr bwMode="auto">
                  <a:xfrm>
                    <a:off x="2971" y="34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grpSp>
            <p:grpSp>
              <p:nvGrpSpPr>
                <p:cNvPr id="7204" name="Group 117">
                  <a:extLst>
                    <a:ext uri="{FF2B5EF4-FFF2-40B4-BE49-F238E27FC236}">
                      <a16:creationId xmlns:a16="http://schemas.microsoft.com/office/drawing/2014/main" id="{B1D3F3B2-A46F-7174-0538-32152588DBF0}"/>
                    </a:ext>
                  </a:extLst>
                </p:cNvPr>
                <p:cNvGrpSpPr>
                  <a:grpSpLocks/>
                </p:cNvGrpSpPr>
                <p:nvPr/>
              </p:nvGrpSpPr>
              <p:grpSpPr bwMode="auto">
                <a:xfrm>
                  <a:off x="975" y="1529"/>
                  <a:ext cx="227" cy="231"/>
                  <a:chOff x="2971" y="346"/>
                  <a:chExt cx="227" cy="231"/>
                </a:xfrm>
              </p:grpSpPr>
              <p:sp>
                <p:nvSpPr>
                  <p:cNvPr id="7229" name="Oval 118">
                    <a:extLst>
                      <a:ext uri="{FF2B5EF4-FFF2-40B4-BE49-F238E27FC236}">
                        <a16:creationId xmlns:a16="http://schemas.microsoft.com/office/drawing/2014/main" id="{D1A9BFA8-B23D-B7C1-2DE8-48DF9759FF14}"/>
                      </a:ext>
                    </a:extLst>
                  </p:cNvPr>
                  <p:cNvSpPr>
                    <a:spLocks noChangeArrowheads="1"/>
                  </p:cNvSpPr>
                  <p:nvPr/>
                </p:nvSpPr>
                <p:spPr bwMode="auto">
                  <a:xfrm>
                    <a:off x="2971" y="346"/>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30" name="Text Box 119">
                    <a:extLst>
                      <a:ext uri="{FF2B5EF4-FFF2-40B4-BE49-F238E27FC236}">
                        <a16:creationId xmlns:a16="http://schemas.microsoft.com/office/drawing/2014/main" id="{CB87393C-EE65-77CA-1A43-2A7010636E4C}"/>
                      </a:ext>
                    </a:extLst>
                  </p:cNvPr>
                  <p:cNvSpPr txBox="1">
                    <a:spLocks noChangeArrowheads="1"/>
                  </p:cNvSpPr>
                  <p:nvPr/>
                </p:nvSpPr>
                <p:spPr bwMode="auto">
                  <a:xfrm>
                    <a:off x="2971" y="34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grpSp>
              <p:nvGrpSpPr>
                <p:cNvPr id="7205" name="Group 120">
                  <a:extLst>
                    <a:ext uri="{FF2B5EF4-FFF2-40B4-BE49-F238E27FC236}">
                      <a16:creationId xmlns:a16="http://schemas.microsoft.com/office/drawing/2014/main" id="{C8FE2EAB-1EDF-7F6C-4188-BB2A83A193BD}"/>
                    </a:ext>
                  </a:extLst>
                </p:cNvPr>
                <p:cNvGrpSpPr>
                  <a:grpSpLocks/>
                </p:cNvGrpSpPr>
                <p:nvPr/>
              </p:nvGrpSpPr>
              <p:grpSpPr bwMode="auto">
                <a:xfrm>
                  <a:off x="839" y="2118"/>
                  <a:ext cx="227" cy="231"/>
                  <a:chOff x="2971" y="346"/>
                  <a:chExt cx="227" cy="231"/>
                </a:xfrm>
              </p:grpSpPr>
              <p:sp>
                <p:nvSpPr>
                  <p:cNvPr id="7227" name="Oval 121">
                    <a:extLst>
                      <a:ext uri="{FF2B5EF4-FFF2-40B4-BE49-F238E27FC236}">
                        <a16:creationId xmlns:a16="http://schemas.microsoft.com/office/drawing/2014/main" id="{4323606A-F840-0042-C6D7-48F2D0908B31}"/>
                      </a:ext>
                    </a:extLst>
                  </p:cNvPr>
                  <p:cNvSpPr>
                    <a:spLocks noChangeArrowheads="1"/>
                  </p:cNvSpPr>
                  <p:nvPr/>
                </p:nvSpPr>
                <p:spPr bwMode="auto">
                  <a:xfrm>
                    <a:off x="2971" y="346"/>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28" name="Text Box 122">
                    <a:extLst>
                      <a:ext uri="{FF2B5EF4-FFF2-40B4-BE49-F238E27FC236}">
                        <a16:creationId xmlns:a16="http://schemas.microsoft.com/office/drawing/2014/main" id="{7BAB9CC5-4BB5-6A43-3109-606F8AC89206}"/>
                      </a:ext>
                    </a:extLst>
                  </p:cNvPr>
                  <p:cNvSpPr txBox="1">
                    <a:spLocks noChangeArrowheads="1"/>
                  </p:cNvSpPr>
                  <p:nvPr/>
                </p:nvSpPr>
                <p:spPr bwMode="auto">
                  <a:xfrm>
                    <a:off x="2971" y="34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nvGrpSpPr>
                <p:cNvPr id="7206" name="Group 123">
                  <a:extLst>
                    <a:ext uri="{FF2B5EF4-FFF2-40B4-BE49-F238E27FC236}">
                      <a16:creationId xmlns:a16="http://schemas.microsoft.com/office/drawing/2014/main" id="{30302232-31D1-3C6E-6D4D-9B522B011640}"/>
                    </a:ext>
                  </a:extLst>
                </p:cNvPr>
                <p:cNvGrpSpPr>
                  <a:grpSpLocks/>
                </p:cNvGrpSpPr>
                <p:nvPr/>
              </p:nvGrpSpPr>
              <p:grpSpPr bwMode="auto">
                <a:xfrm>
                  <a:off x="3561" y="481"/>
                  <a:ext cx="317" cy="231"/>
                  <a:chOff x="2925" y="387"/>
                  <a:chExt cx="317" cy="231"/>
                </a:xfrm>
              </p:grpSpPr>
              <p:sp>
                <p:nvSpPr>
                  <p:cNvPr id="7225" name="Oval 124">
                    <a:extLst>
                      <a:ext uri="{FF2B5EF4-FFF2-40B4-BE49-F238E27FC236}">
                        <a16:creationId xmlns:a16="http://schemas.microsoft.com/office/drawing/2014/main" id="{EC644095-4A09-7145-A775-76CC90F0272F}"/>
                      </a:ext>
                    </a:extLst>
                  </p:cNvPr>
                  <p:cNvSpPr>
                    <a:spLocks noChangeArrowheads="1"/>
                  </p:cNvSpPr>
                  <p:nvPr/>
                </p:nvSpPr>
                <p:spPr bwMode="auto">
                  <a:xfrm>
                    <a:off x="2971" y="387"/>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26" name="Text Box 125">
                    <a:extLst>
                      <a:ext uri="{FF2B5EF4-FFF2-40B4-BE49-F238E27FC236}">
                        <a16:creationId xmlns:a16="http://schemas.microsoft.com/office/drawing/2014/main" id="{E6F57232-7A8D-CFB9-8A15-04284890F47D}"/>
                      </a:ext>
                    </a:extLst>
                  </p:cNvPr>
                  <p:cNvSpPr txBox="1">
                    <a:spLocks noChangeArrowheads="1"/>
                  </p:cNvSpPr>
                  <p:nvPr/>
                </p:nvSpPr>
                <p:spPr bwMode="auto">
                  <a:xfrm>
                    <a:off x="2925" y="387"/>
                    <a:ext cx="31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11</a:t>
                    </a:r>
                  </a:p>
                </p:txBody>
              </p:sp>
            </p:grpSp>
            <p:grpSp>
              <p:nvGrpSpPr>
                <p:cNvPr id="7207" name="Group 126">
                  <a:extLst>
                    <a:ext uri="{FF2B5EF4-FFF2-40B4-BE49-F238E27FC236}">
                      <a16:creationId xmlns:a16="http://schemas.microsoft.com/office/drawing/2014/main" id="{3B42D38D-7719-BD8D-4C2C-537416746FFB}"/>
                    </a:ext>
                  </a:extLst>
                </p:cNvPr>
                <p:cNvGrpSpPr>
                  <a:grpSpLocks/>
                </p:cNvGrpSpPr>
                <p:nvPr/>
              </p:nvGrpSpPr>
              <p:grpSpPr bwMode="auto">
                <a:xfrm>
                  <a:off x="4014" y="758"/>
                  <a:ext cx="317" cy="231"/>
                  <a:chOff x="2925" y="387"/>
                  <a:chExt cx="317" cy="231"/>
                </a:xfrm>
              </p:grpSpPr>
              <p:sp>
                <p:nvSpPr>
                  <p:cNvPr id="7223" name="Oval 127">
                    <a:extLst>
                      <a:ext uri="{FF2B5EF4-FFF2-40B4-BE49-F238E27FC236}">
                        <a16:creationId xmlns:a16="http://schemas.microsoft.com/office/drawing/2014/main" id="{31B91C40-38D8-B980-7DD6-3185F1FAE254}"/>
                      </a:ext>
                    </a:extLst>
                  </p:cNvPr>
                  <p:cNvSpPr>
                    <a:spLocks noChangeArrowheads="1"/>
                  </p:cNvSpPr>
                  <p:nvPr/>
                </p:nvSpPr>
                <p:spPr bwMode="auto">
                  <a:xfrm>
                    <a:off x="2971" y="387"/>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24" name="Text Box 128">
                    <a:extLst>
                      <a:ext uri="{FF2B5EF4-FFF2-40B4-BE49-F238E27FC236}">
                        <a16:creationId xmlns:a16="http://schemas.microsoft.com/office/drawing/2014/main" id="{7D713B23-6225-18F1-CEA6-0658369F2CF6}"/>
                      </a:ext>
                    </a:extLst>
                  </p:cNvPr>
                  <p:cNvSpPr txBox="1">
                    <a:spLocks noChangeArrowheads="1"/>
                  </p:cNvSpPr>
                  <p:nvPr/>
                </p:nvSpPr>
                <p:spPr bwMode="auto">
                  <a:xfrm>
                    <a:off x="2925" y="387"/>
                    <a:ext cx="31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12</a:t>
                    </a:r>
                  </a:p>
                </p:txBody>
              </p:sp>
            </p:grpSp>
            <p:grpSp>
              <p:nvGrpSpPr>
                <p:cNvPr id="7208" name="Group 129">
                  <a:extLst>
                    <a:ext uri="{FF2B5EF4-FFF2-40B4-BE49-F238E27FC236}">
                      <a16:creationId xmlns:a16="http://schemas.microsoft.com/office/drawing/2014/main" id="{5DFCA0DB-1B47-8B40-61B9-4AF5EFD3E0BE}"/>
                    </a:ext>
                  </a:extLst>
                </p:cNvPr>
                <p:cNvGrpSpPr>
                  <a:grpSpLocks/>
                </p:cNvGrpSpPr>
                <p:nvPr/>
              </p:nvGrpSpPr>
              <p:grpSpPr bwMode="auto">
                <a:xfrm>
                  <a:off x="3198" y="1249"/>
                  <a:ext cx="317" cy="231"/>
                  <a:chOff x="2925" y="387"/>
                  <a:chExt cx="317" cy="231"/>
                </a:xfrm>
              </p:grpSpPr>
              <p:sp>
                <p:nvSpPr>
                  <p:cNvPr id="7221" name="Oval 130">
                    <a:extLst>
                      <a:ext uri="{FF2B5EF4-FFF2-40B4-BE49-F238E27FC236}">
                        <a16:creationId xmlns:a16="http://schemas.microsoft.com/office/drawing/2014/main" id="{9C11F6A7-825B-DC97-E354-0D4A74FBDF19}"/>
                      </a:ext>
                    </a:extLst>
                  </p:cNvPr>
                  <p:cNvSpPr>
                    <a:spLocks noChangeArrowheads="1"/>
                  </p:cNvSpPr>
                  <p:nvPr/>
                </p:nvSpPr>
                <p:spPr bwMode="auto">
                  <a:xfrm>
                    <a:off x="2971" y="38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22" name="Text Box 131">
                    <a:extLst>
                      <a:ext uri="{FF2B5EF4-FFF2-40B4-BE49-F238E27FC236}">
                        <a16:creationId xmlns:a16="http://schemas.microsoft.com/office/drawing/2014/main" id="{B6BBE9BD-D70E-4440-FC94-4F517D14E94F}"/>
                      </a:ext>
                    </a:extLst>
                  </p:cNvPr>
                  <p:cNvSpPr txBox="1">
                    <a:spLocks noChangeArrowheads="1"/>
                  </p:cNvSpPr>
                  <p:nvPr/>
                </p:nvSpPr>
                <p:spPr bwMode="auto">
                  <a:xfrm>
                    <a:off x="2925" y="387"/>
                    <a:ext cx="31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13</a:t>
                    </a:r>
                  </a:p>
                </p:txBody>
              </p:sp>
            </p:grpSp>
            <p:grpSp>
              <p:nvGrpSpPr>
                <p:cNvPr id="7209" name="Group 132">
                  <a:extLst>
                    <a:ext uri="{FF2B5EF4-FFF2-40B4-BE49-F238E27FC236}">
                      <a16:creationId xmlns:a16="http://schemas.microsoft.com/office/drawing/2014/main" id="{74186725-06E3-0B08-214B-4E801AE44A88}"/>
                    </a:ext>
                  </a:extLst>
                </p:cNvPr>
                <p:cNvGrpSpPr>
                  <a:grpSpLocks/>
                </p:cNvGrpSpPr>
                <p:nvPr/>
              </p:nvGrpSpPr>
              <p:grpSpPr bwMode="auto">
                <a:xfrm>
                  <a:off x="3424" y="1525"/>
                  <a:ext cx="317" cy="231"/>
                  <a:chOff x="2925" y="387"/>
                  <a:chExt cx="317" cy="231"/>
                </a:xfrm>
              </p:grpSpPr>
              <p:sp>
                <p:nvSpPr>
                  <p:cNvPr id="7219" name="Oval 133">
                    <a:extLst>
                      <a:ext uri="{FF2B5EF4-FFF2-40B4-BE49-F238E27FC236}">
                        <a16:creationId xmlns:a16="http://schemas.microsoft.com/office/drawing/2014/main" id="{CF82D210-892E-6011-1622-C2C011FF7835}"/>
                      </a:ext>
                    </a:extLst>
                  </p:cNvPr>
                  <p:cNvSpPr>
                    <a:spLocks noChangeArrowheads="1"/>
                  </p:cNvSpPr>
                  <p:nvPr/>
                </p:nvSpPr>
                <p:spPr bwMode="auto">
                  <a:xfrm>
                    <a:off x="2971" y="38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20" name="Text Box 134">
                    <a:extLst>
                      <a:ext uri="{FF2B5EF4-FFF2-40B4-BE49-F238E27FC236}">
                        <a16:creationId xmlns:a16="http://schemas.microsoft.com/office/drawing/2014/main" id="{CD5876F5-0248-0D79-E322-E073397322EA}"/>
                      </a:ext>
                    </a:extLst>
                  </p:cNvPr>
                  <p:cNvSpPr txBox="1">
                    <a:spLocks noChangeArrowheads="1"/>
                  </p:cNvSpPr>
                  <p:nvPr/>
                </p:nvSpPr>
                <p:spPr bwMode="auto">
                  <a:xfrm>
                    <a:off x="2925" y="387"/>
                    <a:ext cx="31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14</a:t>
                    </a:r>
                  </a:p>
                </p:txBody>
              </p:sp>
            </p:grpSp>
            <p:grpSp>
              <p:nvGrpSpPr>
                <p:cNvPr id="7210" name="Group 135">
                  <a:extLst>
                    <a:ext uri="{FF2B5EF4-FFF2-40B4-BE49-F238E27FC236}">
                      <a16:creationId xmlns:a16="http://schemas.microsoft.com/office/drawing/2014/main" id="{32F81D26-377F-3F0D-786B-4188D1E05724}"/>
                    </a:ext>
                  </a:extLst>
                </p:cNvPr>
                <p:cNvGrpSpPr>
                  <a:grpSpLocks/>
                </p:cNvGrpSpPr>
                <p:nvPr/>
              </p:nvGrpSpPr>
              <p:grpSpPr bwMode="auto">
                <a:xfrm>
                  <a:off x="3606" y="1982"/>
                  <a:ext cx="317" cy="231"/>
                  <a:chOff x="2925" y="387"/>
                  <a:chExt cx="317" cy="231"/>
                </a:xfrm>
              </p:grpSpPr>
              <p:sp>
                <p:nvSpPr>
                  <p:cNvPr id="7217" name="Oval 136">
                    <a:extLst>
                      <a:ext uri="{FF2B5EF4-FFF2-40B4-BE49-F238E27FC236}">
                        <a16:creationId xmlns:a16="http://schemas.microsoft.com/office/drawing/2014/main" id="{DFBD6F89-B49A-4F15-41D8-E311CAF14956}"/>
                      </a:ext>
                    </a:extLst>
                  </p:cNvPr>
                  <p:cNvSpPr>
                    <a:spLocks noChangeArrowheads="1"/>
                  </p:cNvSpPr>
                  <p:nvPr/>
                </p:nvSpPr>
                <p:spPr bwMode="auto">
                  <a:xfrm>
                    <a:off x="2971" y="38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18" name="Text Box 137">
                    <a:extLst>
                      <a:ext uri="{FF2B5EF4-FFF2-40B4-BE49-F238E27FC236}">
                        <a16:creationId xmlns:a16="http://schemas.microsoft.com/office/drawing/2014/main" id="{0534A9E1-E366-D12B-24EB-036B930513CF}"/>
                      </a:ext>
                    </a:extLst>
                  </p:cNvPr>
                  <p:cNvSpPr txBox="1">
                    <a:spLocks noChangeArrowheads="1"/>
                  </p:cNvSpPr>
                  <p:nvPr/>
                </p:nvSpPr>
                <p:spPr bwMode="auto">
                  <a:xfrm>
                    <a:off x="2925" y="387"/>
                    <a:ext cx="31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16</a:t>
                    </a:r>
                  </a:p>
                </p:txBody>
              </p:sp>
            </p:grpSp>
            <p:grpSp>
              <p:nvGrpSpPr>
                <p:cNvPr id="7211" name="Group 138">
                  <a:extLst>
                    <a:ext uri="{FF2B5EF4-FFF2-40B4-BE49-F238E27FC236}">
                      <a16:creationId xmlns:a16="http://schemas.microsoft.com/office/drawing/2014/main" id="{2EA79A3F-B21D-7A42-A441-3E3AC2A21735}"/>
                    </a:ext>
                  </a:extLst>
                </p:cNvPr>
                <p:cNvGrpSpPr>
                  <a:grpSpLocks/>
                </p:cNvGrpSpPr>
                <p:nvPr/>
              </p:nvGrpSpPr>
              <p:grpSpPr bwMode="auto">
                <a:xfrm>
                  <a:off x="4332" y="1120"/>
                  <a:ext cx="317" cy="231"/>
                  <a:chOff x="2925" y="387"/>
                  <a:chExt cx="317" cy="231"/>
                </a:xfrm>
              </p:grpSpPr>
              <p:sp>
                <p:nvSpPr>
                  <p:cNvPr id="7215" name="Oval 139">
                    <a:extLst>
                      <a:ext uri="{FF2B5EF4-FFF2-40B4-BE49-F238E27FC236}">
                        <a16:creationId xmlns:a16="http://schemas.microsoft.com/office/drawing/2014/main" id="{AC5127BA-06C0-BECF-F526-0E94EAEA2DFC}"/>
                      </a:ext>
                    </a:extLst>
                  </p:cNvPr>
                  <p:cNvSpPr>
                    <a:spLocks noChangeArrowheads="1"/>
                  </p:cNvSpPr>
                  <p:nvPr/>
                </p:nvSpPr>
                <p:spPr bwMode="auto">
                  <a:xfrm>
                    <a:off x="2971" y="387"/>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16" name="Text Box 140">
                    <a:extLst>
                      <a:ext uri="{FF2B5EF4-FFF2-40B4-BE49-F238E27FC236}">
                        <a16:creationId xmlns:a16="http://schemas.microsoft.com/office/drawing/2014/main" id="{1A8A7BE3-8BD5-E150-567D-BE37840C77A1}"/>
                      </a:ext>
                    </a:extLst>
                  </p:cNvPr>
                  <p:cNvSpPr txBox="1">
                    <a:spLocks noChangeArrowheads="1"/>
                  </p:cNvSpPr>
                  <p:nvPr/>
                </p:nvSpPr>
                <p:spPr bwMode="auto">
                  <a:xfrm>
                    <a:off x="2925" y="387"/>
                    <a:ext cx="31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15</a:t>
                    </a:r>
                  </a:p>
                </p:txBody>
              </p:sp>
            </p:grpSp>
            <p:grpSp>
              <p:nvGrpSpPr>
                <p:cNvPr id="7212" name="Group 141">
                  <a:extLst>
                    <a:ext uri="{FF2B5EF4-FFF2-40B4-BE49-F238E27FC236}">
                      <a16:creationId xmlns:a16="http://schemas.microsoft.com/office/drawing/2014/main" id="{AE6A86AA-1A8E-CB86-9D62-CE69B6B90558}"/>
                    </a:ext>
                  </a:extLst>
                </p:cNvPr>
                <p:cNvGrpSpPr>
                  <a:grpSpLocks/>
                </p:cNvGrpSpPr>
                <p:nvPr/>
              </p:nvGrpSpPr>
              <p:grpSpPr bwMode="auto">
                <a:xfrm>
                  <a:off x="4649" y="1846"/>
                  <a:ext cx="317" cy="231"/>
                  <a:chOff x="2925" y="387"/>
                  <a:chExt cx="317" cy="231"/>
                </a:xfrm>
              </p:grpSpPr>
              <p:sp>
                <p:nvSpPr>
                  <p:cNvPr id="7213" name="Oval 142">
                    <a:extLst>
                      <a:ext uri="{FF2B5EF4-FFF2-40B4-BE49-F238E27FC236}">
                        <a16:creationId xmlns:a16="http://schemas.microsoft.com/office/drawing/2014/main" id="{A413B7A1-0D05-000B-7E65-A1D04D5C34B6}"/>
                      </a:ext>
                    </a:extLst>
                  </p:cNvPr>
                  <p:cNvSpPr>
                    <a:spLocks noChangeArrowheads="1"/>
                  </p:cNvSpPr>
                  <p:nvPr/>
                </p:nvSpPr>
                <p:spPr bwMode="auto">
                  <a:xfrm>
                    <a:off x="2971" y="387"/>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14" name="Text Box 143">
                    <a:extLst>
                      <a:ext uri="{FF2B5EF4-FFF2-40B4-BE49-F238E27FC236}">
                        <a16:creationId xmlns:a16="http://schemas.microsoft.com/office/drawing/2014/main" id="{290A51E5-5D56-7128-C387-288C38B28405}"/>
                      </a:ext>
                    </a:extLst>
                  </p:cNvPr>
                  <p:cNvSpPr txBox="1">
                    <a:spLocks noChangeArrowheads="1"/>
                  </p:cNvSpPr>
                  <p:nvPr/>
                </p:nvSpPr>
                <p:spPr bwMode="auto">
                  <a:xfrm>
                    <a:off x="2925" y="387"/>
                    <a:ext cx="31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17</a:t>
                    </a:r>
                  </a:p>
                </p:txBody>
              </p:sp>
            </p:grpSp>
          </p:grpSp>
        </p:grpSp>
        <p:sp>
          <p:nvSpPr>
            <p:cNvPr id="7173" name="Text Box 146">
              <a:extLst>
                <a:ext uri="{FF2B5EF4-FFF2-40B4-BE49-F238E27FC236}">
                  <a16:creationId xmlns:a16="http://schemas.microsoft.com/office/drawing/2014/main" id="{3300EF8E-B3E5-3F40-86DA-2007661EA9A7}"/>
                </a:ext>
              </a:extLst>
            </p:cNvPr>
            <p:cNvSpPr txBox="1">
              <a:spLocks noChangeArrowheads="1"/>
            </p:cNvSpPr>
            <p:nvPr/>
          </p:nvSpPr>
          <p:spPr bwMode="auto">
            <a:xfrm>
              <a:off x="2641" y="2296"/>
              <a:ext cx="693"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400">
                  <a:latin typeface="Arial" panose="020B0604020202020204" pitchFamily="34" charset="0"/>
                </a:rPr>
                <a:t>Erdaltertum</a:t>
              </a:r>
            </a:p>
          </p:txBody>
        </p:sp>
        <p:sp>
          <p:nvSpPr>
            <p:cNvPr id="7174" name="Text Box 147">
              <a:extLst>
                <a:ext uri="{FF2B5EF4-FFF2-40B4-BE49-F238E27FC236}">
                  <a16:creationId xmlns:a16="http://schemas.microsoft.com/office/drawing/2014/main" id="{8207679A-BA75-266B-2B68-DB8EAC802B2A}"/>
                </a:ext>
              </a:extLst>
            </p:cNvPr>
            <p:cNvSpPr txBox="1">
              <a:spLocks noChangeArrowheads="1"/>
            </p:cNvSpPr>
            <p:nvPr/>
          </p:nvSpPr>
          <p:spPr bwMode="auto">
            <a:xfrm>
              <a:off x="3603" y="2296"/>
              <a:ext cx="77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400">
                  <a:latin typeface="Arial" panose="020B0604020202020204" pitchFamily="34" charset="0"/>
                </a:rPr>
                <a:t>Erdmittelalter</a:t>
              </a:r>
            </a:p>
          </p:txBody>
        </p:sp>
        <p:sp>
          <p:nvSpPr>
            <p:cNvPr id="7175" name="Text Box 148">
              <a:extLst>
                <a:ext uri="{FF2B5EF4-FFF2-40B4-BE49-F238E27FC236}">
                  <a16:creationId xmlns:a16="http://schemas.microsoft.com/office/drawing/2014/main" id="{0209416A-F89F-1B8E-1212-6496AE509090}"/>
                </a:ext>
              </a:extLst>
            </p:cNvPr>
            <p:cNvSpPr txBox="1">
              <a:spLocks noChangeArrowheads="1"/>
            </p:cNvSpPr>
            <p:nvPr/>
          </p:nvSpPr>
          <p:spPr bwMode="auto">
            <a:xfrm>
              <a:off x="4377" y="2296"/>
              <a:ext cx="65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400">
                  <a:latin typeface="Arial" panose="020B0604020202020204" pitchFamily="34" charset="0"/>
                </a:rPr>
                <a:t>Erdneuzeit</a:t>
              </a: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BB7A811B-1753-4BFF-37C5-C2FEFBFCDDEF}"/>
              </a:ext>
            </a:extLst>
          </p:cNvPr>
          <p:cNvSpPr>
            <a:spLocks noGrp="1" noChangeArrowheads="1"/>
          </p:cNvSpPr>
          <p:nvPr>
            <p:ph type="title" idx="4294967295"/>
          </p:nvPr>
        </p:nvSpPr>
        <p:spPr/>
        <p:txBody>
          <a:bodyPr/>
          <a:lstStyle/>
          <a:p>
            <a:pPr eaLnBrk="1" hangingPunct="1"/>
            <a:r>
              <a:rPr lang="de-DE" altLang="de-DE"/>
              <a:t>Tafelbildinfo</a:t>
            </a:r>
          </a:p>
        </p:txBody>
      </p:sp>
      <p:sp>
        <p:nvSpPr>
          <p:cNvPr id="8195" name="Rectangle 5">
            <a:extLst>
              <a:ext uri="{FF2B5EF4-FFF2-40B4-BE49-F238E27FC236}">
                <a16:creationId xmlns:a16="http://schemas.microsoft.com/office/drawing/2014/main" id="{D434697F-EC3C-FC0D-5980-97F1DAB3F533}"/>
              </a:ext>
            </a:extLst>
          </p:cNvPr>
          <p:cNvSpPr>
            <a:spLocks noChangeArrowheads="1"/>
          </p:cNvSpPr>
          <p:nvPr/>
        </p:nvSpPr>
        <p:spPr bwMode="auto">
          <a:xfrm>
            <a:off x="0" y="6237288"/>
            <a:ext cx="9144000" cy="620712"/>
          </a:xfrm>
          <a:prstGeom prst="rect">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endParaRPr lang="de-DE" altLang="de-DE" sz="3800">
              <a:latin typeface="Arial" panose="020B0604020202020204" pitchFamily="34" charset="0"/>
            </a:endParaRPr>
          </a:p>
        </p:txBody>
      </p:sp>
      <p:sp>
        <p:nvSpPr>
          <p:cNvPr id="8196" name="Rectangle 6">
            <a:extLst>
              <a:ext uri="{FF2B5EF4-FFF2-40B4-BE49-F238E27FC236}">
                <a16:creationId xmlns:a16="http://schemas.microsoft.com/office/drawing/2014/main" id="{8BA7A553-3F17-C754-A30E-8F067915D3BE}"/>
              </a:ext>
            </a:extLst>
          </p:cNvPr>
          <p:cNvSpPr>
            <a:spLocks noChangeArrowheads="1"/>
          </p:cNvSpPr>
          <p:nvPr/>
        </p:nvSpPr>
        <p:spPr bwMode="auto">
          <a:xfrm>
            <a:off x="4427538" y="692150"/>
            <a:ext cx="4465637"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200" dirty="0">
                <a:latin typeface="Arial" panose="020B0604020202020204" pitchFamily="34" charset="0"/>
              </a:rPr>
              <a:t> </a:t>
            </a:r>
            <a:endParaRPr lang="de-DE" altLang="de-DE" sz="1200" b="1" dirty="0">
              <a:latin typeface="Arial" panose="020B0604020202020204" pitchFamily="34" charset="0"/>
            </a:endParaRPr>
          </a:p>
          <a:p>
            <a:pPr eaLnBrk="1" hangingPunct="1">
              <a:spcBef>
                <a:spcPct val="0"/>
              </a:spcBef>
              <a:buClrTx/>
              <a:buFontTx/>
              <a:buNone/>
            </a:pPr>
            <a:r>
              <a:rPr lang="de-DE" altLang="de-DE" sz="1200" b="1" dirty="0">
                <a:latin typeface="Arial" panose="020B0604020202020204" pitchFamily="34" charset="0"/>
              </a:rPr>
              <a:t>Impressum</a:t>
            </a: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 Österreichischer Bundesverlag Schulbuch GmbH &amp; Co. KG, </a:t>
            </a:r>
            <a:r>
              <a:rPr lang="de-DE" altLang="de-DE" sz="1200">
                <a:latin typeface="Arial" panose="020B0604020202020204" pitchFamily="34" charset="0"/>
                <a:cs typeface="Arial" panose="020B0604020202020204" pitchFamily="34" charset="0"/>
              </a:rPr>
              <a:t>Wien 2025</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cs typeface="Arial" panose="020B0604020202020204" pitchFamily="34" charset="0"/>
              </a:rPr>
              <a:t>Redaktion und Herstellung: Dr. Marion Reich, Wien</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rPr>
              <a:t>Grafiknachweis: Dr. Michel Fleck, Wien</a:t>
            </a:r>
          </a:p>
          <a:p>
            <a:pPr eaLnBrk="1" hangingPunct="1">
              <a:spcBef>
                <a:spcPct val="0"/>
              </a:spcBef>
              <a:buClrTx/>
              <a:buFontTx/>
              <a:buNone/>
            </a:pPr>
            <a:endParaRPr lang="de-DE" altLang="de-DE" sz="1200" dirty="0">
              <a:latin typeface="Arial" panose="020B0604020202020204" pitchFamily="34" charset="0"/>
              <a:cs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Alle Rechte vorbehalten.</a:t>
            </a:r>
          </a:p>
          <a:p>
            <a:pPr eaLnBrk="1" hangingPunct="1">
              <a:spcBef>
                <a:spcPct val="0"/>
              </a:spcBef>
              <a:buClrTx/>
              <a:buFontTx/>
              <a:buNone/>
            </a:pPr>
            <a:r>
              <a:rPr lang="de-DE" altLang="de-DE" sz="1200" dirty="0">
                <a:latin typeface="Arial" panose="020B0604020202020204" pitchFamily="34" charset="0"/>
              </a:rPr>
              <a:t>www.oebv.at</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Jede Nutzung in anderen als den genannten Fällen bedarf der vorherigen schriftlichen Einwilligung des Verlages.</a:t>
            </a:r>
          </a:p>
        </p:txBody>
      </p:sp>
      <p:sp>
        <p:nvSpPr>
          <p:cNvPr id="8197" name="AutoShape 5">
            <a:hlinkClick r:id="" action="ppaction://hlinkshowjump?jump=lastslideviewed" highlightClick="1"/>
            <a:extLst>
              <a:ext uri="{FF2B5EF4-FFF2-40B4-BE49-F238E27FC236}">
                <a16:creationId xmlns:a16="http://schemas.microsoft.com/office/drawing/2014/main" id="{5A9BE116-C9C9-D4A4-383F-396EA881D76E}"/>
              </a:ext>
            </a:extLst>
          </p:cNvPr>
          <p:cNvSpPr>
            <a:spLocks noChangeArrowheads="1"/>
          </p:cNvSpPr>
          <p:nvPr/>
        </p:nvSpPr>
        <p:spPr bwMode="auto">
          <a:xfrm>
            <a:off x="539750" y="5876925"/>
            <a:ext cx="287338" cy="287338"/>
          </a:xfrm>
          <a:prstGeom prst="actionButtonReturn">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198" name="Rectangle 6">
            <a:extLst>
              <a:ext uri="{FF2B5EF4-FFF2-40B4-BE49-F238E27FC236}">
                <a16:creationId xmlns:a16="http://schemas.microsoft.com/office/drawing/2014/main" id="{F353B280-2F25-774B-165A-FF2AE3241F7C}"/>
              </a:ext>
            </a:extLst>
          </p:cNvPr>
          <p:cNvSpPr>
            <a:spLocks noChangeArrowheads="1"/>
          </p:cNvSpPr>
          <p:nvPr/>
        </p:nvSpPr>
        <p:spPr bwMode="auto">
          <a:xfrm>
            <a:off x="466725" y="692150"/>
            <a:ext cx="3744913"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100"/>
              <a:t> </a:t>
            </a:r>
            <a:endParaRPr lang="de-DE" altLang="de-DE" sz="1100" b="1"/>
          </a:p>
          <a:p>
            <a:pPr eaLnBrk="1" hangingPunct="1">
              <a:spcBef>
                <a:spcPct val="0"/>
              </a:spcBef>
              <a:buClrTx/>
              <a:buFontTx/>
              <a:buNone/>
            </a:pPr>
            <a:r>
              <a:rPr lang="de-DE" altLang="de-DE" sz="1200" b="1">
                <a:latin typeface="Arial" panose="020B0604020202020204" pitchFamily="34" charset="0"/>
              </a:rPr>
              <a:t>Hinweise zum Einsatz</a:t>
            </a:r>
          </a:p>
          <a:p>
            <a:pPr eaLnBrk="1" hangingPunct="1">
              <a:lnSpc>
                <a:spcPct val="80000"/>
              </a:lnSpc>
              <a:buClr>
                <a:schemeClr val="tx1"/>
              </a:buClr>
              <a:buFontTx/>
              <a:buChar char="•"/>
            </a:pPr>
            <a:r>
              <a:rPr lang="de-DE" altLang="de-DE" sz="1200">
                <a:latin typeface="Arial" panose="020B0604020202020204" pitchFamily="34" charset="0"/>
              </a:rPr>
              <a:t> Die Folie „Schrittweiser Aufbau des Tafelbildes“ ermöglicht ein Vorgehen in Schritten mit der Maustaste, die Folie wird entwickelnd nach Klick aufgebaut.</a:t>
            </a:r>
          </a:p>
          <a:p>
            <a:pPr eaLnBrk="1" hangingPunct="1">
              <a:lnSpc>
                <a:spcPct val="80000"/>
              </a:lnSpc>
              <a:buClr>
                <a:schemeClr val="tx1"/>
              </a:buClr>
              <a:buFontTx/>
              <a:buChar char="•"/>
            </a:pPr>
            <a:r>
              <a:rPr lang="de-DE" altLang="de-DE" sz="1200">
                <a:latin typeface="Arial" panose="020B0604020202020204" pitchFamily="34" charset="0"/>
              </a:rPr>
              <a:t> Die Folie „Vollständige Ansicht“ erscheint sofort als Vollbild.</a:t>
            </a:r>
          </a:p>
          <a:p>
            <a:pPr eaLnBrk="1" hangingPunct="1">
              <a:lnSpc>
                <a:spcPct val="80000"/>
              </a:lnSpc>
              <a:buClr>
                <a:schemeClr val="tx1"/>
              </a:buClr>
              <a:buFontTx/>
              <a:buChar char="•"/>
            </a:pPr>
            <a:r>
              <a:rPr lang="de-DE" altLang="de-DE" sz="1200">
                <a:latin typeface="Arial" panose="020B0604020202020204" pitchFamily="34" charset="0"/>
              </a:rPr>
              <a:t> Die letzte Folie „Zum Ausfüllen“ gibt nur ein Gerüst vor, das Sie ausfüllen können: entweder auf eine OHP-Folie kopiert oder mit Hilfe des Whiteboards und der Stiftfunktion in Powerpoint. Oder Sie drucken die Folie einfach aus und beschriften sie dann.</a:t>
            </a:r>
          </a:p>
          <a:p>
            <a:pPr eaLnBrk="1" hangingPunct="1">
              <a:lnSpc>
                <a:spcPct val="80000"/>
              </a:lnSpc>
              <a:buFontTx/>
              <a:buChar char="-"/>
            </a:pPr>
            <a:endParaRPr lang="de-DE" altLang="de-DE" sz="1200">
              <a:latin typeface="Arial" panose="020B0604020202020204" pitchFamily="34" charset="0"/>
            </a:endParaRPr>
          </a:p>
          <a:p>
            <a:pPr eaLnBrk="1" hangingPunct="1">
              <a:lnSpc>
                <a:spcPct val="80000"/>
              </a:lnSpc>
              <a:buFontTx/>
              <a:buNone/>
            </a:pPr>
            <a:r>
              <a:rPr lang="de-DE" altLang="de-DE" sz="1200">
                <a:latin typeface="Arial" panose="020B0604020202020204" pitchFamily="34" charset="0"/>
              </a:rPr>
              <a:t>Wir wünschen Ihnen einen erfolgreichen Unterricht!</a:t>
            </a: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p:txBody>
      </p:sp>
      <p:pic>
        <p:nvPicPr>
          <p:cNvPr id="8199" name="Picture 2">
            <a:extLst>
              <a:ext uri="{FF2B5EF4-FFF2-40B4-BE49-F238E27FC236}">
                <a16:creationId xmlns:a16="http://schemas.microsoft.com/office/drawing/2014/main" id="{6949BA92-4C79-839A-8EAB-7837BA7D315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56550" y="53006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sld>
</file>

<file path=ppt/theme/theme1.xml><?xml version="1.0" encoding="utf-8"?>
<a:theme xmlns:a="http://schemas.openxmlformats.org/drawingml/2006/main" name="BioTOP 3">
  <a:themeElements>
    <a:clrScheme name="BioTOP 3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fontScheme name="Wettbewerb">
      <a:majorFont>
        <a:latin typeface="Arial"/>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Wettbewerb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Wettbewerb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Wettbewerb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Wettbewerb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Wettbewerb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3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BioTOP 3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ioTOP 3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ioTOP 3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ioTOP 3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BioTOP 3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3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PoloST11KLeicht"/>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nutzerdefiniertes Design 1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enutzerdefiniertes Design 1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5">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6">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ioTOP  3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themeOverride>
</file>

<file path=docProps/app.xml><?xml version="1.0" encoding="utf-8"?>
<Properties xmlns="http://schemas.openxmlformats.org/officeDocument/2006/extended-properties" xmlns:vt="http://schemas.openxmlformats.org/officeDocument/2006/docPropsVTypes">
  <Template>070327_EMFR</Template>
  <TotalTime>0</TotalTime>
  <Words>422</Words>
  <Application>Microsoft Office PowerPoint</Application>
  <PresentationFormat>Bildschirmpräsentation (4:3)</PresentationFormat>
  <Paragraphs>178</Paragraphs>
  <Slides>5</Slides>
  <Notes>1</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5</vt:i4>
      </vt:variant>
    </vt:vector>
  </HeadingPairs>
  <TitlesOfParts>
    <vt:vector size="11" baseType="lpstr">
      <vt:lpstr>Arial</vt:lpstr>
      <vt:lpstr>PoloST11KBuch</vt:lpstr>
      <vt:lpstr>Wingdings</vt:lpstr>
      <vt:lpstr>PoloST11KLeicht</vt:lpstr>
      <vt:lpstr>BioTOP 3</vt:lpstr>
      <vt:lpstr>Benutzerdefiniertes Design</vt:lpstr>
      <vt:lpstr>Die Entwicklung der Wirbeltierarten</vt:lpstr>
      <vt:lpstr>Die Entwicklung der Wirbeltierarten</vt:lpstr>
      <vt:lpstr>Die Entwicklung der Wirbeltierarten</vt:lpstr>
      <vt:lpstr>Die Entwicklung der Wirbeltierarten</vt:lpstr>
      <vt:lpstr>Tafelbildinfo</vt:lpstr>
    </vt:vector>
  </TitlesOfParts>
  <Company>Österreichischer Bundesverlag Schulbuch GmbH, Wien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Die Entwicklung der Wirbeltierarten</dc:title>
  <dc:creator>Sabrina</dc:creator>
  <cp:lastModifiedBy>Sabrina</cp:lastModifiedBy>
  <cp:revision>221</cp:revision>
  <dcterms:created xsi:type="dcterms:W3CDTF">2008-04-29T08:40:23Z</dcterms:created>
  <dcterms:modified xsi:type="dcterms:W3CDTF">2024-12-18T10:05:27Z</dcterms:modified>
</cp:coreProperties>
</file>