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86" r:id="rId3"/>
    <p:sldId id="285" r:id="rId4"/>
    <p:sldId id="289" r:id="rId5"/>
    <p:sldId id="281" r:id="rId6"/>
    <p:sldId id="283" r:id="rId7"/>
    <p:sldId id="280" r:id="rId8"/>
    <p:sldId id="284" r:id="rId9"/>
    <p:sldId id="287" r:id="rId10"/>
    <p:sldId id="282" r:id="rId11"/>
    <p:sldId id="279" r:id="rId12"/>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11</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727994" y="1997839"/>
            <a:ext cx="568801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Denkmäler gegen Krieg und Faschismus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a:t>
            </a:r>
            <a:r>
              <a:rPr lang="de-DE" altLang="de-DE" sz="1400" i="1" dirty="0">
                <a:solidFill>
                  <a:srgbClr val="333333"/>
                </a:solidFill>
              </a:rPr>
              <a:t>Befreiungsdenkmal</a:t>
            </a:r>
            <a:r>
              <a:rPr lang="de-DE" altLang="de-DE" sz="1400" dirty="0">
                <a:solidFill>
                  <a:srgbClr val="333333"/>
                </a:solidFill>
              </a:rPr>
              <a:t> am Innsbrucker Eduard-Wallnöfer-Platz wurde zwischen 1946 und 1948 von der französischen Besatzungsmacht errichtet. Es erinnert an die Menschen, die für die Befreiung Österreichs von der NS-Herrschaft gestorben sind. Unmittelbar in seiner Nähe befindet sich seit 1997 das </a:t>
            </a:r>
            <a:r>
              <a:rPr lang="de-DE" altLang="de-DE" sz="1400" i="1" dirty="0">
                <a:solidFill>
                  <a:srgbClr val="333333"/>
                </a:solidFill>
              </a:rPr>
              <a:t>Pogromdenkmal</a:t>
            </a:r>
            <a:r>
              <a:rPr lang="de-DE" altLang="de-DE" sz="1400" dirty="0">
                <a:solidFill>
                  <a:srgbClr val="333333"/>
                </a:solidFill>
              </a:rPr>
              <a:t>.</a:t>
            </a:r>
          </a:p>
        </p:txBody>
      </p:sp>
      <p:pic>
        <p:nvPicPr>
          <p:cNvPr id="3" name="Grafik 2" descr="Ein Bild, das draußen, Himmel, Baum, Wolke enthält.&#10;&#10;Automatisch generierte Beschreibung">
            <a:extLst>
              <a:ext uri="{FF2B5EF4-FFF2-40B4-BE49-F238E27FC236}">
                <a16:creationId xmlns:a16="http://schemas.microsoft.com/office/drawing/2014/main" id="{6BF6B717-43E6-2EB8-F112-8DB9327041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46" r="3464" b="6257"/>
          <a:stretch/>
        </p:blipFill>
        <p:spPr>
          <a:xfrm>
            <a:off x="530356" y="620689"/>
            <a:ext cx="8109820" cy="5202698"/>
          </a:xfrm>
          <a:prstGeom prst="rect">
            <a:avLst/>
          </a:prstGeom>
        </p:spPr>
      </p:pic>
    </p:spTree>
    <p:extLst>
      <p:ext uri="{BB962C8B-B14F-4D97-AF65-F5344CB8AC3E}">
        <p14:creationId xmlns:p14="http://schemas.microsoft.com/office/powerpoint/2010/main" val="1625046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„Denkmäler gegen Krieg und Faschismus“ bietet sich als anschaulicher Einstieg zu Schulbuch </a:t>
            </a:r>
            <a:r>
              <a:rPr lang="de-DE" altLang="de-DE" sz="1100" b="0">
                <a:solidFill>
                  <a:schemeClr val="tx1"/>
                </a:solidFill>
                <a:latin typeface="Arial" charset="0"/>
                <a:cs typeface="Arial" charset="0"/>
              </a:rPr>
              <a:t>Seite 68/69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Roy Harris / shutterstock.com; Folie 3: </a:t>
            </a:r>
            <a:r>
              <a:rPr lang="de-DE" altLang="de-DE" sz="1200" b="0" dirty="0" err="1">
                <a:solidFill>
                  <a:schemeClr val="tx1"/>
                </a:solidFill>
              </a:rPr>
              <a:t>Spitzi</a:t>
            </a:r>
            <a:r>
              <a:rPr lang="de-DE" altLang="de-DE" sz="1200" b="0" dirty="0">
                <a:solidFill>
                  <a:schemeClr val="tx1"/>
                </a:solidFill>
              </a:rPr>
              <a:t>-Foto / shutterstock.com; Folie 4: </a:t>
            </a:r>
            <a:r>
              <a:rPr lang="de-DE" altLang="de-DE" sz="1200" b="0" dirty="0" err="1">
                <a:solidFill>
                  <a:schemeClr val="tx1"/>
                </a:solidFill>
              </a:rPr>
              <a:t>EQRoy</a:t>
            </a:r>
            <a:r>
              <a:rPr lang="de-DE" altLang="de-DE" sz="1200" b="0" dirty="0">
                <a:solidFill>
                  <a:schemeClr val="tx1"/>
                </a:solidFill>
              </a:rPr>
              <a:t> / shutterstock.com; Folie 5: Ruediger Ettl / shutterstock.com; Folie 6: </a:t>
            </a:r>
            <a:r>
              <a:rPr lang="de-DE" altLang="de-DE" sz="1200" b="0" dirty="0" err="1">
                <a:solidFill>
                  <a:schemeClr val="tx1"/>
                </a:solidFill>
              </a:rPr>
              <a:t>Lunghammer</a:t>
            </a:r>
            <a:r>
              <a:rPr lang="de-DE" altLang="de-DE" sz="1200" b="0" dirty="0">
                <a:solidFill>
                  <a:schemeClr val="tx1"/>
                </a:solidFill>
              </a:rPr>
              <a:t> / shutterstock.com; Folie 7: </a:t>
            </a:r>
            <a:r>
              <a:rPr lang="de-DE" altLang="de-DE" sz="1200" b="0" dirty="0" err="1">
                <a:solidFill>
                  <a:schemeClr val="tx1"/>
                </a:solidFill>
              </a:rPr>
              <a:t>PavleMarjanovic</a:t>
            </a:r>
            <a:r>
              <a:rPr lang="de-DE" altLang="de-DE" sz="1200" b="0" dirty="0">
                <a:solidFill>
                  <a:schemeClr val="tx1"/>
                </a:solidFill>
              </a:rPr>
              <a:t> / shutterstock.com; Folie 8+9: Johannes Fuchsberger, Bürmoos; Folie 10: </a:t>
            </a:r>
            <a:r>
              <a:rPr lang="de-DE" altLang="de-DE" sz="1200" b="0" dirty="0" err="1">
                <a:solidFill>
                  <a:schemeClr val="tx1"/>
                </a:solidFill>
              </a:rPr>
              <a:t>JohannesS</a:t>
            </a:r>
            <a:r>
              <a:rPr lang="de-DE" altLang="de-DE" sz="1200" b="0" dirty="0">
                <a:solidFill>
                  <a:schemeClr val="tx1"/>
                </a:solidFill>
              </a:rPr>
              <a:t> / shutterstock.com;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a:t>
            </a:r>
            <a:r>
              <a:rPr lang="de-DE" altLang="de-DE" sz="1400" i="1" dirty="0">
                <a:solidFill>
                  <a:srgbClr val="333333"/>
                </a:solidFill>
              </a:rPr>
              <a:t>Mahnmal für die Opfer der NS-Gewaltherrschaft</a:t>
            </a:r>
            <a:r>
              <a:rPr lang="de-DE" altLang="de-DE" sz="1400" dirty="0">
                <a:solidFill>
                  <a:srgbClr val="333333"/>
                </a:solidFill>
              </a:rPr>
              <a:t> steht seit 1951 auf dem </a:t>
            </a:r>
            <a:r>
              <a:rPr lang="de-DE" altLang="de-DE" sz="1400" dirty="0" err="1">
                <a:solidFill>
                  <a:srgbClr val="333333"/>
                </a:solidFill>
              </a:rPr>
              <a:t>Morzinplatz</a:t>
            </a:r>
            <a:r>
              <a:rPr lang="de-DE" altLang="de-DE" sz="1400" dirty="0">
                <a:solidFill>
                  <a:srgbClr val="333333"/>
                </a:solidFill>
              </a:rPr>
              <a:t> in Wien und wurde 1985 und 1999 erweitert. Von 1938 bis 1945 befand sich an diesem Ort der Sitz der Wiener Gestapo.</a:t>
            </a:r>
          </a:p>
        </p:txBody>
      </p:sp>
      <p:pic>
        <p:nvPicPr>
          <p:cNvPr id="3" name="Grafik 2" descr="Ein Bild, das draußen, Baum, Himmel, Pflanze enthält.&#10;&#10;Automatisch generierte Beschreibung">
            <a:extLst>
              <a:ext uri="{FF2B5EF4-FFF2-40B4-BE49-F238E27FC236}">
                <a16:creationId xmlns:a16="http://schemas.microsoft.com/office/drawing/2014/main" id="{E47A0E32-595A-95BE-6B1F-BDE4F05B50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569" t="11445" r="12336" b="5863"/>
          <a:stretch/>
        </p:blipFill>
        <p:spPr>
          <a:xfrm>
            <a:off x="528928" y="620688"/>
            <a:ext cx="8111248" cy="5202698"/>
          </a:xfrm>
          <a:prstGeom prst="rect">
            <a:avLst/>
          </a:prstGeom>
        </p:spPr>
      </p:pic>
    </p:spTree>
    <p:extLst>
      <p:ext uri="{BB962C8B-B14F-4D97-AF65-F5344CB8AC3E}">
        <p14:creationId xmlns:p14="http://schemas.microsoft.com/office/powerpoint/2010/main" val="226376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fik 4" descr="Ein Bild, das draußen, Gebäude, Fenster, Fassade enthält.&#10;&#10;Automatisch generierte Beschreibung">
            <a:extLst>
              <a:ext uri="{FF2B5EF4-FFF2-40B4-BE49-F238E27FC236}">
                <a16:creationId xmlns:a16="http://schemas.microsoft.com/office/drawing/2014/main" id="{43E491D9-35A4-71E9-F844-AC95A31E5E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95"/>
          <a:stretch/>
        </p:blipFill>
        <p:spPr>
          <a:xfrm>
            <a:off x="528928" y="620686"/>
            <a:ext cx="8111248" cy="5202699"/>
          </a:xfrm>
          <a:prstGeom prst="rect">
            <a:avLst/>
          </a:prstGeom>
        </p:spPr>
      </p:pic>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a:t>
            </a:r>
            <a:r>
              <a:rPr lang="de-DE" altLang="de-DE" sz="1400" dirty="0" err="1">
                <a:solidFill>
                  <a:srgbClr val="333333"/>
                </a:solidFill>
              </a:rPr>
              <a:t>Ostarrichi</a:t>
            </a:r>
            <a:r>
              <a:rPr lang="de-DE" altLang="de-DE" sz="1400" dirty="0">
                <a:solidFill>
                  <a:srgbClr val="333333"/>
                </a:solidFill>
              </a:rPr>
              <a:t>-Park in Wien wurde am 9. November 2021 die </a:t>
            </a:r>
            <a:r>
              <a:rPr lang="de-DE" altLang="de-DE" sz="1400" i="1" dirty="0">
                <a:solidFill>
                  <a:srgbClr val="333333"/>
                </a:solidFill>
              </a:rPr>
              <a:t>Gedenkstätte für die in der Shoah ermordeten jüdischen Kinder, Frauen und Männer aus Österreich</a:t>
            </a:r>
            <a:r>
              <a:rPr lang="de-DE" altLang="de-DE" sz="1400" dirty="0">
                <a:solidFill>
                  <a:srgbClr val="333333"/>
                </a:solidFill>
              </a:rPr>
              <a:t> eröffnet. Auf ca. 160 Marmortafeln stehen die Namen von rund 65 000 österreichischen Opfer der Shoah.</a:t>
            </a:r>
          </a:p>
        </p:txBody>
      </p:sp>
    </p:spTree>
    <p:extLst>
      <p:ext uri="{BB962C8B-B14F-4D97-AF65-F5344CB8AC3E}">
        <p14:creationId xmlns:p14="http://schemas.microsoft.com/office/powerpoint/2010/main" val="173246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niederösterreichischen </a:t>
            </a:r>
            <a:r>
              <a:rPr lang="de-DE" altLang="de-DE" sz="1400" dirty="0" err="1">
                <a:solidFill>
                  <a:srgbClr val="333333"/>
                </a:solidFill>
              </a:rPr>
              <a:t>Melk</a:t>
            </a:r>
            <a:r>
              <a:rPr lang="de-DE" altLang="de-DE" sz="1400" dirty="0">
                <a:solidFill>
                  <a:srgbClr val="333333"/>
                </a:solidFill>
              </a:rPr>
              <a:t> befand sich ein Außenlager des Konzentrationslagers Mauthausen. Die Häftlinge mussten hier unter anderem Zwangsarbeit für die Rüstungsproduktion leisten. 1962 wurde im ehemaligen Krematorium eine Gedenkstätte eingerichtet.</a:t>
            </a:r>
          </a:p>
        </p:txBody>
      </p:sp>
      <p:pic>
        <p:nvPicPr>
          <p:cNvPr id="6" name="Grafik 5" descr="Ein Bild, das draußen, Pflanze, Friedhof, Gebäude enthält.&#10;&#10;Automatisch generierte Beschreibung">
            <a:extLst>
              <a:ext uri="{FF2B5EF4-FFF2-40B4-BE49-F238E27FC236}">
                <a16:creationId xmlns:a16="http://schemas.microsoft.com/office/drawing/2014/main" id="{1CBE3383-3B69-6D44-DA77-2861DAB8500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60"/>
          <a:stretch/>
        </p:blipFill>
        <p:spPr>
          <a:xfrm>
            <a:off x="528928" y="624595"/>
            <a:ext cx="8111248" cy="5198792"/>
          </a:xfrm>
          <a:prstGeom prst="rect">
            <a:avLst/>
          </a:prstGeom>
        </p:spPr>
      </p:pic>
    </p:spTree>
    <p:extLst>
      <p:ext uri="{BB962C8B-B14F-4D97-AF65-F5344CB8AC3E}">
        <p14:creationId xmlns:p14="http://schemas.microsoft.com/office/powerpoint/2010/main" val="855679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fik 4" descr="Ein Bild, das draußen, Himmel, Wolke, Gras enthält.&#10;&#10;Automatisch generierte Beschreibung">
            <a:extLst>
              <a:ext uri="{FF2B5EF4-FFF2-40B4-BE49-F238E27FC236}">
                <a16:creationId xmlns:a16="http://schemas.microsoft.com/office/drawing/2014/main" id="{216283E8-DEE9-2F48-2563-3063BFA5AF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294" b="14675"/>
          <a:stretch/>
        </p:blipFill>
        <p:spPr>
          <a:xfrm>
            <a:off x="528928" y="621983"/>
            <a:ext cx="8111248" cy="5201403"/>
          </a:xfrm>
          <a:prstGeom prst="rect">
            <a:avLst/>
          </a:prstGeom>
        </p:spPr>
      </p:pic>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1938/39 wurde in Oberschützen im Burgenland das „Anschlussdenkmal“ erbaut. Nach dem Krieg entfernte man alle Elemente, die an den Nationalsozialismus erinnerten. 1997 wurde eine Gedenktafel angebracht und das Bauwerk zum </a:t>
            </a:r>
            <a:r>
              <a:rPr lang="de-DE" altLang="de-DE" sz="1400" i="1" dirty="0">
                <a:solidFill>
                  <a:srgbClr val="333333"/>
                </a:solidFill>
              </a:rPr>
              <a:t>Mahnmal gegen Diktatur, gegen Gewalt und gegen Rassismus</a:t>
            </a:r>
            <a:r>
              <a:rPr lang="de-DE" altLang="de-DE" sz="1400" dirty="0">
                <a:solidFill>
                  <a:srgbClr val="333333"/>
                </a:solidFill>
              </a:rPr>
              <a:t> umgedeutet. </a:t>
            </a:r>
          </a:p>
        </p:txBody>
      </p:sp>
    </p:spTree>
    <p:extLst>
      <p:ext uri="{BB962C8B-B14F-4D97-AF65-F5344CB8AC3E}">
        <p14:creationId xmlns:p14="http://schemas.microsoft.com/office/powerpoint/2010/main" val="65533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Gedenkstätte </a:t>
            </a:r>
            <a:r>
              <a:rPr lang="de-DE" altLang="de-DE" sz="1400" i="1" dirty="0">
                <a:solidFill>
                  <a:srgbClr val="333333"/>
                </a:solidFill>
              </a:rPr>
              <a:t>Todesmarsch Eisenstraße 1945</a:t>
            </a:r>
            <a:r>
              <a:rPr lang="de-DE" altLang="de-DE" sz="1400" dirty="0">
                <a:solidFill>
                  <a:srgbClr val="333333"/>
                </a:solidFill>
              </a:rPr>
              <a:t> an der Passhöhe Präbichl in der Nähe von Eisenerz wurde am 16. Juni 2004 enthüllt. </a:t>
            </a:r>
            <a:r>
              <a:rPr lang="de-DE" altLang="de-DE" sz="1400">
                <a:solidFill>
                  <a:srgbClr val="333333"/>
                </a:solidFill>
              </a:rPr>
              <a:t>Sie </a:t>
            </a:r>
            <a:r>
              <a:rPr lang="de-DE" altLang="de-DE" sz="1400" dirty="0">
                <a:solidFill>
                  <a:srgbClr val="333333"/>
                </a:solidFill>
              </a:rPr>
              <a:t>erinnert an den Todesmarsch ungarischer Jüdinnen und Juden. Im April 1945 wurden sie auf diesem Weg nach Mauthausen getrieben. Auf der Passhöhe wurden 200 von ihnen ermordet. </a:t>
            </a:r>
          </a:p>
        </p:txBody>
      </p:sp>
      <p:pic>
        <p:nvPicPr>
          <p:cNvPr id="5" name="Grafik 4" descr="Ein Bild, das draußen, Himmel, Baum, Skulptur enthält.&#10;&#10;Automatisch generierte Beschreibung">
            <a:extLst>
              <a:ext uri="{FF2B5EF4-FFF2-40B4-BE49-F238E27FC236}">
                <a16:creationId xmlns:a16="http://schemas.microsoft.com/office/drawing/2014/main" id="{0C7E3E8C-6B13-2662-AF99-F9CEECDB06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27"/>
          <a:stretch/>
        </p:blipFill>
        <p:spPr>
          <a:xfrm>
            <a:off x="516376" y="620688"/>
            <a:ext cx="8123800" cy="5202698"/>
          </a:xfrm>
          <a:prstGeom prst="rect">
            <a:avLst/>
          </a:prstGeom>
        </p:spPr>
      </p:pic>
    </p:spTree>
    <p:extLst>
      <p:ext uri="{BB962C8B-B14F-4D97-AF65-F5344CB8AC3E}">
        <p14:creationId xmlns:p14="http://schemas.microsoft.com/office/powerpoint/2010/main" val="162537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Braunau am Inn in Oberösterreich steht das Geburtshaus von Adolf Hitler. Es wird seit Jahren darüber diskutiert, wie man mit diesem Gebäude umgehen soll. 1989 wurde auf dem Gehsteig vor dem Haus ein Mahnstein gegen Krieg und Faschismus aufgestellt.</a:t>
            </a:r>
          </a:p>
        </p:txBody>
      </p:sp>
      <p:pic>
        <p:nvPicPr>
          <p:cNvPr id="3" name="Grafik 2" descr="Ein Bild, das Text, draußen, Fenster, Himmel enthält.&#10;&#10;Automatisch generierte Beschreibung">
            <a:extLst>
              <a:ext uri="{FF2B5EF4-FFF2-40B4-BE49-F238E27FC236}">
                <a16:creationId xmlns:a16="http://schemas.microsoft.com/office/drawing/2014/main" id="{35F09929-680C-1831-FF7C-FB5F7F7EDA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416" t="43866" r="10245" b="3754"/>
          <a:stretch/>
        </p:blipFill>
        <p:spPr>
          <a:xfrm>
            <a:off x="528928" y="620687"/>
            <a:ext cx="8111248" cy="5202699"/>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An der Moosach im Grenzgebiet zwischen Oberösterreich und Salzburg befand sich das „Arbeitserziehungs- und </a:t>
            </a:r>
            <a:r>
              <a:rPr lang="de-DE" altLang="de-DE" sz="1400" dirty="0" err="1">
                <a:solidFill>
                  <a:srgbClr val="333333"/>
                </a:solidFill>
              </a:rPr>
              <a:t>Zigeuneranhaltelager</a:t>
            </a:r>
            <a:r>
              <a:rPr lang="de-DE" altLang="de-DE" sz="1400" dirty="0">
                <a:solidFill>
                  <a:srgbClr val="333333"/>
                </a:solidFill>
              </a:rPr>
              <a:t> St. Pantaleon-Weyer“. Die Häftlinge wurden unter schrecklichen Bedingungen zur Arbeit gezwungen. Seit dem Jahr 2000 erinnert die </a:t>
            </a:r>
            <a:r>
              <a:rPr lang="de-DE" altLang="de-DE" sz="1400" i="1" dirty="0">
                <a:solidFill>
                  <a:srgbClr val="333333"/>
                </a:solidFill>
              </a:rPr>
              <a:t>Erinnerungsstätte Lager Weyer/Innviertel </a:t>
            </a:r>
            <a:r>
              <a:rPr lang="de-DE" altLang="de-DE" sz="1400" dirty="0">
                <a:solidFill>
                  <a:srgbClr val="333333"/>
                </a:solidFill>
              </a:rPr>
              <a:t>an die Opfer.</a:t>
            </a:r>
          </a:p>
        </p:txBody>
      </p:sp>
      <p:pic>
        <p:nvPicPr>
          <p:cNvPr id="3" name="Grafik 2" descr="Ein Bild, das draußen, Gras, Grab, Pflanze enthält.&#10;&#10;Automatisch generierte Beschreibung">
            <a:extLst>
              <a:ext uri="{FF2B5EF4-FFF2-40B4-BE49-F238E27FC236}">
                <a16:creationId xmlns:a16="http://schemas.microsoft.com/office/drawing/2014/main" id="{88A5A33B-9DA0-B95F-0A4F-139B6BADD8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470" t="7350" r="4323" b="34317"/>
          <a:stretch/>
        </p:blipFill>
        <p:spPr>
          <a:xfrm>
            <a:off x="528928" y="620687"/>
            <a:ext cx="8111248" cy="5202699"/>
          </a:xfrm>
          <a:prstGeom prst="rect">
            <a:avLst/>
          </a:prstGeom>
        </p:spPr>
      </p:pic>
    </p:spTree>
    <p:extLst>
      <p:ext uri="{BB962C8B-B14F-4D97-AF65-F5344CB8AC3E}">
        <p14:creationId xmlns:p14="http://schemas.microsoft.com/office/powerpoint/2010/main" val="402682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rafik 2" descr="Ein Bild, das draußen, Baum, Gelände, Landfahrzeug enthält.&#10;&#10;Automatisch generierte Beschreibung">
            <a:extLst>
              <a:ext uri="{FF2B5EF4-FFF2-40B4-BE49-F238E27FC236}">
                <a16:creationId xmlns:a16="http://schemas.microsoft.com/office/drawing/2014/main" id="{D57D623F-58AF-1D44-6263-D9C9E3B2DF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285" b="6191"/>
          <a:stretch/>
        </p:blipFill>
        <p:spPr>
          <a:xfrm>
            <a:off x="528927" y="620688"/>
            <a:ext cx="8111248" cy="5202698"/>
          </a:xfrm>
          <a:prstGeom prst="rect">
            <a:avLst/>
          </a:prstGeom>
        </p:spPr>
      </p:pic>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a:t>
            </a:r>
            <a:r>
              <a:rPr lang="de-DE" altLang="de-DE" sz="1400" i="1" dirty="0">
                <a:solidFill>
                  <a:srgbClr val="333333"/>
                </a:solidFill>
              </a:rPr>
              <a:t>Antifaschismus-Mahnmal</a:t>
            </a:r>
            <a:r>
              <a:rPr lang="de-DE" altLang="de-DE" sz="1400" dirty="0">
                <a:solidFill>
                  <a:srgbClr val="333333"/>
                </a:solidFill>
              </a:rPr>
              <a:t> auf dem Südtiroler Platz in Salzburg wurde 2002 eingeweiht. Auf der Unterseite der Betonplatte steht ein Eingeständnis der Mitverantwortung der Stadt Salzburg an den Verbrechen des Nationalsozialismus. Die Platte liegt auf drei Säulen auf. Die vierte Säule fehlt.</a:t>
            </a:r>
          </a:p>
        </p:txBody>
      </p:sp>
    </p:spTree>
    <p:extLst>
      <p:ext uri="{BB962C8B-B14F-4D97-AF65-F5344CB8AC3E}">
        <p14:creationId xmlns:p14="http://schemas.microsoft.com/office/powerpoint/2010/main" val="1884491335"/>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643</Words>
  <Application>Microsoft Office PowerPoint</Application>
  <PresentationFormat>Bildschirmpräsentation (4:3)</PresentationFormat>
  <Paragraphs>30</Paragraphs>
  <Slides>11</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102</cp:revision>
  <dcterms:created xsi:type="dcterms:W3CDTF">2011-07-14T19:54:09Z</dcterms:created>
  <dcterms:modified xsi:type="dcterms:W3CDTF">2026-07-16T09:37:45Z</dcterms:modified>
</cp:coreProperties>
</file>