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07" r:id="rId5"/>
    <p:sldId id="308" r:id="rId6"/>
    <p:sldId id="309" r:id="rId7"/>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724" autoAdjust="0"/>
  </p:normalViewPr>
  <p:slideViewPr>
    <p:cSldViewPr>
      <p:cViewPr varScale="1">
        <p:scale>
          <a:sx n="82" d="100"/>
          <a:sy n="82" d="100"/>
        </p:scale>
        <p:origin x="1474" y="6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95E6460-7EA8-98C1-DBBB-77046BEFC4F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D934B2CC-9BE5-9353-6F25-B62409D838F6}"/>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0B5C2B3B-3C4A-E807-039E-59E9E983EEA1}"/>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4D39B5FA-742A-6BB1-7A37-9F540352CD33}"/>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E06904DB-B0EB-4860-FFD2-50F98A6E3D42}"/>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F0B65BF3-D99E-F174-0BD7-41111516EC10}"/>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C58942A6-739D-449D-A95A-3E07CBF6A222}"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682C4583-A209-96D9-8BDA-9BB13EF7863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5CB79B2A-FBBB-4EF9-B1D3-0BBA8FE21AB0}" type="slidenum">
              <a:rPr lang="de-DE" altLang="de-DE" sz="1200">
                <a:solidFill>
                  <a:schemeClr val="tx1"/>
                </a:solidFill>
              </a:rPr>
              <a:pPr eaLnBrk="1" hangingPunct="1"/>
              <a:t>1</a:t>
            </a:fld>
            <a:endParaRPr lang="de-DE" altLang="de-DE" sz="1200">
              <a:solidFill>
                <a:schemeClr val="tx1"/>
              </a:solidFill>
            </a:endParaRPr>
          </a:p>
        </p:txBody>
      </p:sp>
      <p:sp>
        <p:nvSpPr>
          <p:cNvPr id="10243" name="Rectangle 2">
            <a:extLst>
              <a:ext uri="{FF2B5EF4-FFF2-40B4-BE49-F238E27FC236}">
                <a16:creationId xmlns:a16="http://schemas.microsoft.com/office/drawing/2014/main" id="{282CCB33-1245-EB99-847B-91634396F046}"/>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0AD6B2B4-A2F8-837D-EA9C-B96330CA206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D5937E7-6704-EAC9-9FA2-7FD9CA86A1AB}"/>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D37CA88E-E0FC-148F-727A-BFACBA917B5F}"/>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E639310B-6478-E1CC-6921-502DF3687DDE}"/>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pic>
        <p:nvPicPr>
          <p:cNvPr id="5" name="Picture 2">
            <a:extLst>
              <a:ext uri="{FF2B5EF4-FFF2-40B4-BE49-F238E27FC236}">
                <a16:creationId xmlns:a16="http://schemas.microsoft.com/office/drawing/2014/main" id="{14955738-3063-FC94-07AA-58828B08CD1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306881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33507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1980385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1937824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2877699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395986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5120245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385503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43588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7792692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1091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33182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6810042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7399158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885345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97365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860009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51069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55303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785146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3930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70835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724162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55F31C57-F0A0-45FC-55BD-06F8A5361FBA}"/>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6BF2E301-F7DD-A806-92A1-F098AD426645}"/>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2A772C24-CA71-A833-E660-E2C7248F7349}"/>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809A4FCA-F899-42E4-7B39-406B66CD9E83}"/>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24783E38-CABB-384C-1F44-B1C2A11B73F3}"/>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45EAB03A-4167-C07D-7584-DA1040F292FE}"/>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9DDA2CB2-B402-C10D-6AC2-2D8A21F9B768}"/>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D10E5BC-F866-03FC-413C-FE1D1CAA5D85}"/>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566F471F-A401-A692-098E-9459A0CAA23D}"/>
              </a:ext>
            </a:extLst>
          </p:cNvPr>
          <p:cNvSpPr>
            <a:spLocks noGrp="1" noChangeArrowheads="1"/>
          </p:cNvSpPr>
          <p:nvPr>
            <p:ph type="ctrTitle"/>
          </p:nvPr>
        </p:nvSpPr>
        <p:spPr>
          <a:xfrm>
            <a:off x="468313" y="836613"/>
            <a:ext cx="7772400" cy="792162"/>
          </a:xfrm>
        </p:spPr>
        <p:txBody>
          <a:bodyPr/>
          <a:lstStyle/>
          <a:p>
            <a:pPr eaLnBrk="1" hangingPunct="1"/>
            <a:r>
              <a:rPr lang="de-DE" altLang="de-DE"/>
              <a:t>Die Wirbelsäule</a:t>
            </a:r>
          </a:p>
        </p:txBody>
      </p:sp>
      <p:sp>
        <p:nvSpPr>
          <p:cNvPr id="4099" name="Text Box 17">
            <a:extLst>
              <a:ext uri="{FF2B5EF4-FFF2-40B4-BE49-F238E27FC236}">
                <a16:creationId xmlns:a16="http://schemas.microsoft.com/office/drawing/2014/main" id="{FCC1BA64-629A-C5AB-0F28-08ECF3AD5705}"/>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Font typeface="Wingdings" panose="05000000000000000000" pitchFamily="2" charset="2"/>
              <a:buChar char="§"/>
            </a:pPr>
            <a:r>
              <a:rPr lang="de-DE" altLang="de-DE" sz="2000" dirty="0"/>
              <a:t> </a:t>
            </a:r>
            <a:r>
              <a:rPr lang="de-DE" altLang="de-DE" sz="2000" dirty="0">
                <a:hlinkClick r:id="rId3" action="ppaction://hlinksldjump"/>
              </a:rPr>
              <a:t>schrittweiser Aufbau des Tafelbildes</a:t>
            </a:r>
            <a:endParaRPr lang="de-DE" altLang="de-DE" sz="2000" dirty="0"/>
          </a:p>
          <a:p>
            <a:pPr eaLnBrk="1" hangingPunct="1">
              <a:spcBef>
                <a:spcPct val="50000"/>
              </a:spcBef>
              <a:buFont typeface="Wingdings" panose="05000000000000000000" pitchFamily="2" charset="2"/>
              <a:buChar char="§"/>
            </a:pPr>
            <a:r>
              <a:rPr lang="de-DE" altLang="de-DE" sz="2000" dirty="0"/>
              <a:t> </a:t>
            </a:r>
            <a:r>
              <a:rPr lang="de-DE" altLang="de-DE" sz="2000" dirty="0">
                <a:hlinkClick r:id="rId4" action="ppaction://hlinksldjump"/>
              </a:rPr>
              <a:t>vollständige Ansicht</a:t>
            </a:r>
            <a:endParaRPr lang="de-DE" altLang="de-DE" sz="2000" dirty="0"/>
          </a:p>
          <a:p>
            <a:pPr eaLnBrk="1" hangingPunct="1">
              <a:spcBef>
                <a:spcPct val="50000"/>
              </a:spcBef>
              <a:buFont typeface="Wingdings" panose="05000000000000000000" pitchFamily="2" charset="2"/>
              <a:buChar char="§"/>
            </a:pPr>
            <a:r>
              <a:rPr lang="de-DE" altLang="de-DE" sz="2000" dirty="0"/>
              <a:t> </a:t>
            </a:r>
            <a:r>
              <a:rPr lang="de-DE" altLang="de-DE" sz="2000" dirty="0">
                <a:hlinkClick r:id="rId5" action="ppaction://hlinksldjump"/>
              </a:rPr>
              <a:t>zum Ausfüllen</a:t>
            </a:r>
            <a:endParaRPr lang="de-DE" altLang="de-DE" sz="2000" dirty="0"/>
          </a:p>
        </p:txBody>
      </p:sp>
      <p:sp>
        <p:nvSpPr>
          <p:cNvPr id="4100" name="Text Box 18">
            <a:extLst>
              <a:ext uri="{FF2B5EF4-FFF2-40B4-BE49-F238E27FC236}">
                <a16:creationId xmlns:a16="http://schemas.microsoft.com/office/drawing/2014/main" id="{C643F1CD-BE63-D682-8270-DB0A2C85076A}"/>
              </a:ext>
            </a:extLst>
          </p:cNvPr>
          <p:cNvSpPr txBox="1">
            <a:spLocks noChangeArrowheads="1"/>
          </p:cNvSpPr>
          <p:nvPr/>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D0C124B-533C-7231-51EE-60D62A9A5EE6}"/>
              </a:ext>
            </a:extLst>
          </p:cNvPr>
          <p:cNvSpPr>
            <a:spLocks noGrp="1" noChangeArrowheads="1"/>
          </p:cNvSpPr>
          <p:nvPr>
            <p:ph type="title"/>
          </p:nvPr>
        </p:nvSpPr>
        <p:spPr/>
        <p:txBody>
          <a:bodyPr/>
          <a:lstStyle/>
          <a:p>
            <a:r>
              <a:rPr lang="de-DE" altLang="de-DE"/>
              <a:t>Die Wirbelsäule</a:t>
            </a:r>
          </a:p>
        </p:txBody>
      </p:sp>
      <p:sp>
        <p:nvSpPr>
          <p:cNvPr id="116761" name="Text Box 25">
            <a:extLst>
              <a:ext uri="{FF2B5EF4-FFF2-40B4-BE49-F238E27FC236}">
                <a16:creationId xmlns:a16="http://schemas.microsoft.com/office/drawing/2014/main" id="{F19B60BC-6525-90D9-3C91-5B9EF1769669}"/>
              </a:ext>
            </a:extLst>
          </p:cNvPr>
          <p:cNvSpPr txBox="1">
            <a:spLocks noChangeArrowheads="1"/>
          </p:cNvSpPr>
          <p:nvPr/>
        </p:nvSpPr>
        <p:spPr bwMode="auto">
          <a:xfrm>
            <a:off x="900113" y="1989138"/>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Halswirbelsäule</a:t>
            </a:r>
          </a:p>
        </p:txBody>
      </p:sp>
      <p:sp>
        <p:nvSpPr>
          <p:cNvPr id="116764" name="Text Box 28">
            <a:extLst>
              <a:ext uri="{FF2B5EF4-FFF2-40B4-BE49-F238E27FC236}">
                <a16:creationId xmlns:a16="http://schemas.microsoft.com/office/drawing/2014/main" id="{72904BE5-AE92-6325-DAE3-9A68A2340449}"/>
              </a:ext>
            </a:extLst>
          </p:cNvPr>
          <p:cNvSpPr txBox="1">
            <a:spLocks noChangeArrowheads="1"/>
          </p:cNvSpPr>
          <p:nvPr/>
        </p:nvSpPr>
        <p:spPr bwMode="auto">
          <a:xfrm>
            <a:off x="827088" y="3287713"/>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Brustwirbelsäule</a:t>
            </a:r>
          </a:p>
        </p:txBody>
      </p:sp>
      <p:sp>
        <p:nvSpPr>
          <p:cNvPr id="116767" name="Text Box 31">
            <a:extLst>
              <a:ext uri="{FF2B5EF4-FFF2-40B4-BE49-F238E27FC236}">
                <a16:creationId xmlns:a16="http://schemas.microsoft.com/office/drawing/2014/main" id="{CD7C0E9E-935A-0805-1F79-7D734FED14A2}"/>
              </a:ext>
            </a:extLst>
          </p:cNvPr>
          <p:cNvSpPr txBox="1">
            <a:spLocks noChangeArrowheads="1"/>
          </p:cNvSpPr>
          <p:nvPr/>
        </p:nvSpPr>
        <p:spPr bwMode="auto">
          <a:xfrm>
            <a:off x="684213" y="474662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Lendenwirbelsäule</a:t>
            </a:r>
          </a:p>
        </p:txBody>
      </p:sp>
      <p:sp>
        <p:nvSpPr>
          <p:cNvPr id="116770" name="Text Box 34">
            <a:extLst>
              <a:ext uri="{FF2B5EF4-FFF2-40B4-BE49-F238E27FC236}">
                <a16:creationId xmlns:a16="http://schemas.microsoft.com/office/drawing/2014/main" id="{84C5DF36-635D-0A39-B59E-61C19C9B8F95}"/>
              </a:ext>
            </a:extLst>
          </p:cNvPr>
          <p:cNvSpPr txBox="1">
            <a:spLocks noChangeArrowheads="1"/>
          </p:cNvSpPr>
          <p:nvPr/>
        </p:nvSpPr>
        <p:spPr bwMode="auto">
          <a:xfrm>
            <a:off x="1009650" y="5445125"/>
            <a:ext cx="12588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Kreuzbein</a:t>
            </a:r>
          </a:p>
        </p:txBody>
      </p:sp>
      <p:sp>
        <p:nvSpPr>
          <p:cNvPr id="116773" name="Text Box 37">
            <a:extLst>
              <a:ext uri="{FF2B5EF4-FFF2-40B4-BE49-F238E27FC236}">
                <a16:creationId xmlns:a16="http://schemas.microsoft.com/office/drawing/2014/main" id="{3C4B679B-D9FE-2370-DB0F-88005153C6AC}"/>
              </a:ext>
            </a:extLst>
          </p:cNvPr>
          <p:cNvSpPr txBox="1">
            <a:spLocks noChangeArrowheads="1"/>
          </p:cNvSpPr>
          <p:nvPr/>
        </p:nvSpPr>
        <p:spPr bwMode="auto">
          <a:xfrm>
            <a:off x="1044575" y="6165850"/>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Steißbein</a:t>
            </a:r>
          </a:p>
        </p:txBody>
      </p:sp>
      <p:sp>
        <p:nvSpPr>
          <p:cNvPr id="116776" name="Text Box 40">
            <a:extLst>
              <a:ext uri="{FF2B5EF4-FFF2-40B4-BE49-F238E27FC236}">
                <a16:creationId xmlns:a16="http://schemas.microsoft.com/office/drawing/2014/main" id="{27B8C5F3-2D1F-6E4F-88C2-09443915C0BC}"/>
              </a:ext>
            </a:extLst>
          </p:cNvPr>
          <p:cNvSpPr txBox="1">
            <a:spLocks noChangeArrowheads="1"/>
          </p:cNvSpPr>
          <p:nvPr/>
        </p:nvSpPr>
        <p:spPr bwMode="auto">
          <a:xfrm>
            <a:off x="6227763" y="5516563"/>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Bandscheibe</a:t>
            </a:r>
          </a:p>
        </p:txBody>
      </p:sp>
      <p:grpSp>
        <p:nvGrpSpPr>
          <p:cNvPr id="5129" name="Group 84">
            <a:extLst>
              <a:ext uri="{FF2B5EF4-FFF2-40B4-BE49-F238E27FC236}">
                <a16:creationId xmlns:a16="http://schemas.microsoft.com/office/drawing/2014/main" id="{E33F317D-7A37-2D38-0C81-678574ABF742}"/>
              </a:ext>
            </a:extLst>
          </p:cNvPr>
          <p:cNvGrpSpPr>
            <a:grpSpLocks/>
          </p:cNvGrpSpPr>
          <p:nvPr/>
        </p:nvGrpSpPr>
        <p:grpSpPr bwMode="auto">
          <a:xfrm>
            <a:off x="539750" y="692150"/>
            <a:ext cx="7345363" cy="5834063"/>
            <a:chOff x="340" y="436"/>
            <a:chExt cx="4627" cy="3675"/>
          </a:xfrm>
        </p:grpSpPr>
        <p:pic>
          <p:nvPicPr>
            <p:cNvPr id="5130" name="Picture 62" descr="wirbelsaeule_bearb3_korr">
              <a:extLst>
                <a:ext uri="{FF2B5EF4-FFF2-40B4-BE49-F238E27FC236}">
                  <a16:creationId xmlns:a16="http://schemas.microsoft.com/office/drawing/2014/main" id="{7658D366-A7C5-84AF-B1B2-6965FB70A3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2" y="436"/>
              <a:ext cx="1103" cy="3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1" name="Group 79">
              <a:extLst>
                <a:ext uri="{FF2B5EF4-FFF2-40B4-BE49-F238E27FC236}">
                  <a16:creationId xmlns:a16="http://schemas.microsoft.com/office/drawing/2014/main" id="{B92248CB-CF09-813C-92AD-7EEF7A1E9395}"/>
                </a:ext>
              </a:extLst>
            </p:cNvPr>
            <p:cNvGrpSpPr>
              <a:grpSpLocks/>
            </p:cNvGrpSpPr>
            <p:nvPr/>
          </p:nvGrpSpPr>
          <p:grpSpPr bwMode="auto">
            <a:xfrm>
              <a:off x="385" y="1616"/>
              <a:ext cx="2314" cy="1179"/>
              <a:chOff x="385" y="1616"/>
              <a:chExt cx="2314" cy="1179"/>
            </a:xfrm>
          </p:grpSpPr>
          <p:sp>
            <p:nvSpPr>
              <p:cNvPr id="5153" name="Rectangle 9">
                <a:extLst>
                  <a:ext uri="{FF2B5EF4-FFF2-40B4-BE49-F238E27FC236}">
                    <a16:creationId xmlns:a16="http://schemas.microsoft.com/office/drawing/2014/main" id="{5F768711-7127-1B29-E2DB-2AF97CF6DE60}"/>
                  </a:ext>
                </a:extLst>
              </p:cNvPr>
              <p:cNvSpPr>
                <a:spLocks noChangeArrowheads="1"/>
              </p:cNvSpPr>
              <p:nvPr/>
            </p:nvSpPr>
            <p:spPr bwMode="auto">
              <a:xfrm>
                <a:off x="385" y="2070"/>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4" name="Line 66">
                <a:extLst>
                  <a:ext uri="{FF2B5EF4-FFF2-40B4-BE49-F238E27FC236}">
                    <a16:creationId xmlns:a16="http://schemas.microsoft.com/office/drawing/2014/main" id="{9A764985-780F-48D6-283B-DBB8C3B3D517}"/>
                  </a:ext>
                </a:extLst>
              </p:cNvPr>
              <p:cNvSpPr>
                <a:spLocks noChangeShapeType="1"/>
              </p:cNvSpPr>
              <p:nvPr/>
            </p:nvSpPr>
            <p:spPr bwMode="auto">
              <a:xfrm>
                <a:off x="2608" y="1639"/>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5" name="Line 67">
                <a:extLst>
                  <a:ext uri="{FF2B5EF4-FFF2-40B4-BE49-F238E27FC236}">
                    <a16:creationId xmlns:a16="http://schemas.microsoft.com/office/drawing/2014/main" id="{7BA91AE9-8951-BC3F-84D4-25A54646C357}"/>
                  </a:ext>
                </a:extLst>
              </p:cNvPr>
              <p:cNvSpPr>
                <a:spLocks noChangeShapeType="1"/>
              </p:cNvSpPr>
              <p:nvPr/>
            </p:nvSpPr>
            <p:spPr bwMode="auto">
              <a:xfrm>
                <a:off x="2608" y="1616"/>
                <a:ext cx="0" cy="117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6" name="Line 68">
                <a:extLst>
                  <a:ext uri="{FF2B5EF4-FFF2-40B4-BE49-F238E27FC236}">
                    <a16:creationId xmlns:a16="http://schemas.microsoft.com/office/drawing/2014/main" id="{7D989D89-56CB-5311-3FDF-77517DF33F2B}"/>
                  </a:ext>
                </a:extLst>
              </p:cNvPr>
              <p:cNvSpPr>
                <a:spLocks noChangeShapeType="1"/>
              </p:cNvSpPr>
              <p:nvPr/>
            </p:nvSpPr>
            <p:spPr bwMode="auto">
              <a:xfrm>
                <a:off x="2608" y="2795"/>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7" name="Line 72">
                <a:extLst>
                  <a:ext uri="{FF2B5EF4-FFF2-40B4-BE49-F238E27FC236}">
                    <a16:creationId xmlns:a16="http://schemas.microsoft.com/office/drawing/2014/main" id="{310EA9FD-1968-AD1F-F1EA-A7DD700C515B}"/>
                  </a:ext>
                </a:extLst>
              </p:cNvPr>
              <p:cNvSpPr>
                <a:spLocks noChangeShapeType="1"/>
              </p:cNvSpPr>
              <p:nvPr/>
            </p:nvSpPr>
            <p:spPr bwMode="auto">
              <a:xfrm flipV="1">
                <a:off x="1656" y="2205"/>
                <a:ext cx="952"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32" name="Group 78">
              <a:extLst>
                <a:ext uri="{FF2B5EF4-FFF2-40B4-BE49-F238E27FC236}">
                  <a16:creationId xmlns:a16="http://schemas.microsoft.com/office/drawing/2014/main" id="{B0CC538F-903F-61AE-B94A-6D45EC3A5A3E}"/>
                </a:ext>
              </a:extLst>
            </p:cNvPr>
            <p:cNvGrpSpPr>
              <a:grpSpLocks/>
            </p:cNvGrpSpPr>
            <p:nvPr/>
          </p:nvGrpSpPr>
          <p:grpSpPr bwMode="auto">
            <a:xfrm>
              <a:off x="385" y="1207"/>
              <a:ext cx="2314" cy="409"/>
              <a:chOff x="385" y="1207"/>
              <a:chExt cx="2314" cy="409"/>
            </a:xfrm>
          </p:grpSpPr>
          <p:sp>
            <p:nvSpPr>
              <p:cNvPr id="5148" name="Rectangle 6">
                <a:extLst>
                  <a:ext uri="{FF2B5EF4-FFF2-40B4-BE49-F238E27FC236}">
                    <a16:creationId xmlns:a16="http://schemas.microsoft.com/office/drawing/2014/main" id="{18AE922E-2ECB-0602-1269-28E09514F5C5}"/>
                  </a:ext>
                </a:extLst>
              </p:cNvPr>
              <p:cNvSpPr>
                <a:spLocks noChangeArrowheads="1"/>
              </p:cNvSpPr>
              <p:nvPr/>
            </p:nvSpPr>
            <p:spPr bwMode="auto">
              <a:xfrm>
                <a:off x="385" y="1253"/>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9" name="Line 63">
                <a:extLst>
                  <a:ext uri="{FF2B5EF4-FFF2-40B4-BE49-F238E27FC236}">
                    <a16:creationId xmlns:a16="http://schemas.microsoft.com/office/drawing/2014/main" id="{5F89758A-5A5B-9A94-57F3-1B6CB6CD66CB}"/>
                  </a:ext>
                </a:extLst>
              </p:cNvPr>
              <p:cNvSpPr>
                <a:spLocks noChangeShapeType="1"/>
              </p:cNvSpPr>
              <p:nvPr/>
            </p:nvSpPr>
            <p:spPr bwMode="auto">
              <a:xfrm>
                <a:off x="2608" y="1207"/>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0" name="Line 64">
                <a:extLst>
                  <a:ext uri="{FF2B5EF4-FFF2-40B4-BE49-F238E27FC236}">
                    <a16:creationId xmlns:a16="http://schemas.microsoft.com/office/drawing/2014/main" id="{BE2FB09C-B1B5-F6E0-7B73-11117916E937}"/>
                  </a:ext>
                </a:extLst>
              </p:cNvPr>
              <p:cNvSpPr>
                <a:spLocks noChangeShapeType="1"/>
              </p:cNvSpPr>
              <p:nvPr/>
            </p:nvSpPr>
            <p:spPr bwMode="auto">
              <a:xfrm>
                <a:off x="2608" y="1207"/>
                <a:ext cx="0" cy="40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1" name="Line 65">
                <a:extLst>
                  <a:ext uri="{FF2B5EF4-FFF2-40B4-BE49-F238E27FC236}">
                    <a16:creationId xmlns:a16="http://schemas.microsoft.com/office/drawing/2014/main" id="{43559965-A04E-95C8-2735-BE0765C453D6}"/>
                  </a:ext>
                </a:extLst>
              </p:cNvPr>
              <p:cNvSpPr>
                <a:spLocks noChangeShapeType="1"/>
              </p:cNvSpPr>
              <p:nvPr/>
            </p:nvSpPr>
            <p:spPr bwMode="auto">
              <a:xfrm>
                <a:off x="2608" y="1616"/>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2" name="Line 73">
                <a:extLst>
                  <a:ext uri="{FF2B5EF4-FFF2-40B4-BE49-F238E27FC236}">
                    <a16:creationId xmlns:a16="http://schemas.microsoft.com/office/drawing/2014/main" id="{DDDCC068-980F-7880-E596-4948DDF691B7}"/>
                  </a:ext>
                </a:extLst>
              </p:cNvPr>
              <p:cNvSpPr>
                <a:spLocks noChangeShapeType="1"/>
              </p:cNvSpPr>
              <p:nvPr/>
            </p:nvSpPr>
            <p:spPr bwMode="auto">
              <a:xfrm>
                <a:off x="1655" y="1343"/>
                <a:ext cx="953"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33" name="Group 80">
              <a:extLst>
                <a:ext uri="{FF2B5EF4-FFF2-40B4-BE49-F238E27FC236}">
                  <a16:creationId xmlns:a16="http://schemas.microsoft.com/office/drawing/2014/main" id="{9DDF9F7A-352F-3546-1F31-49C7F2E75897}"/>
                </a:ext>
              </a:extLst>
            </p:cNvPr>
            <p:cNvGrpSpPr>
              <a:grpSpLocks/>
            </p:cNvGrpSpPr>
            <p:nvPr/>
          </p:nvGrpSpPr>
          <p:grpSpPr bwMode="auto">
            <a:xfrm>
              <a:off x="385" y="2817"/>
              <a:ext cx="2314" cy="590"/>
              <a:chOff x="385" y="2817"/>
              <a:chExt cx="2314" cy="590"/>
            </a:xfrm>
          </p:grpSpPr>
          <p:sp>
            <p:nvSpPr>
              <p:cNvPr id="5143" name="Rectangle 12">
                <a:extLst>
                  <a:ext uri="{FF2B5EF4-FFF2-40B4-BE49-F238E27FC236}">
                    <a16:creationId xmlns:a16="http://schemas.microsoft.com/office/drawing/2014/main" id="{DA6A452C-661D-F02F-7BA3-DC8970F48A95}"/>
                  </a:ext>
                </a:extLst>
              </p:cNvPr>
              <p:cNvSpPr>
                <a:spLocks noChangeArrowheads="1"/>
              </p:cNvSpPr>
              <p:nvPr/>
            </p:nvSpPr>
            <p:spPr bwMode="auto">
              <a:xfrm>
                <a:off x="385" y="297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4" name="Line 69">
                <a:extLst>
                  <a:ext uri="{FF2B5EF4-FFF2-40B4-BE49-F238E27FC236}">
                    <a16:creationId xmlns:a16="http://schemas.microsoft.com/office/drawing/2014/main" id="{BC7A7786-B448-E5F3-A8A9-E4609526CBF1}"/>
                  </a:ext>
                </a:extLst>
              </p:cNvPr>
              <p:cNvSpPr>
                <a:spLocks noChangeShapeType="1"/>
              </p:cNvSpPr>
              <p:nvPr/>
            </p:nvSpPr>
            <p:spPr bwMode="auto">
              <a:xfrm>
                <a:off x="2608" y="2817"/>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5" name="Line 70">
                <a:extLst>
                  <a:ext uri="{FF2B5EF4-FFF2-40B4-BE49-F238E27FC236}">
                    <a16:creationId xmlns:a16="http://schemas.microsoft.com/office/drawing/2014/main" id="{C7099DE2-9EB5-FB8B-F4FD-EF207530477C}"/>
                  </a:ext>
                </a:extLst>
              </p:cNvPr>
              <p:cNvSpPr>
                <a:spLocks noChangeShapeType="1"/>
              </p:cNvSpPr>
              <p:nvPr/>
            </p:nvSpPr>
            <p:spPr bwMode="auto">
              <a:xfrm>
                <a:off x="2608" y="2817"/>
                <a:ext cx="0" cy="5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6" name="Line 71">
                <a:extLst>
                  <a:ext uri="{FF2B5EF4-FFF2-40B4-BE49-F238E27FC236}">
                    <a16:creationId xmlns:a16="http://schemas.microsoft.com/office/drawing/2014/main" id="{80675C73-6518-6E0F-3C20-FC48AF1FFA18}"/>
                  </a:ext>
                </a:extLst>
              </p:cNvPr>
              <p:cNvSpPr>
                <a:spLocks noChangeShapeType="1"/>
              </p:cNvSpPr>
              <p:nvPr/>
            </p:nvSpPr>
            <p:spPr bwMode="auto">
              <a:xfrm>
                <a:off x="2608" y="3407"/>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7" name="Line 74">
                <a:extLst>
                  <a:ext uri="{FF2B5EF4-FFF2-40B4-BE49-F238E27FC236}">
                    <a16:creationId xmlns:a16="http://schemas.microsoft.com/office/drawing/2014/main" id="{7C014115-576E-D602-4CC3-3156EE03D49D}"/>
                  </a:ext>
                </a:extLst>
              </p:cNvPr>
              <p:cNvSpPr>
                <a:spLocks noChangeShapeType="1"/>
              </p:cNvSpPr>
              <p:nvPr/>
            </p:nvSpPr>
            <p:spPr bwMode="auto">
              <a:xfrm>
                <a:off x="1655" y="3112"/>
                <a:ext cx="953"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34" name="Group 81">
              <a:extLst>
                <a:ext uri="{FF2B5EF4-FFF2-40B4-BE49-F238E27FC236}">
                  <a16:creationId xmlns:a16="http://schemas.microsoft.com/office/drawing/2014/main" id="{AF6C9831-BA59-6E56-5D88-E7AE78EF8EBF}"/>
                </a:ext>
              </a:extLst>
            </p:cNvPr>
            <p:cNvGrpSpPr>
              <a:grpSpLocks/>
            </p:cNvGrpSpPr>
            <p:nvPr/>
          </p:nvGrpSpPr>
          <p:grpSpPr bwMode="auto">
            <a:xfrm>
              <a:off x="362" y="3430"/>
              <a:ext cx="2495" cy="227"/>
              <a:chOff x="362" y="3430"/>
              <a:chExt cx="2495" cy="227"/>
            </a:xfrm>
          </p:grpSpPr>
          <p:sp>
            <p:nvSpPr>
              <p:cNvPr id="5141" name="Rectangle 18">
                <a:extLst>
                  <a:ext uri="{FF2B5EF4-FFF2-40B4-BE49-F238E27FC236}">
                    <a16:creationId xmlns:a16="http://schemas.microsoft.com/office/drawing/2014/main" id="{21F86977-A46B-AE16-71A1-D749F206CBE0}"/>
                  </a:ext>
                </a:extLst>
              </p:cNvPr>
              <p:cNvSpPr>
                <a:spLocks noChangeArrowheads="1"/>
              </p:cNvSpPr>
              <p:nvPr/>
            </p:nvSpPr>
            <p:spPr bwMode="auto">
              <a:xfrm>
                <a:off x="362" y="3430"/>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2" name="Line 75">
                <a:extLst>
                  <a:ext uri="{FF2B5EF4-FFF2-40B4-BE49-F238E27FC236}">
                    <a16:creationId xmlns:a16="http://schemas.microsoft.com/office/drawing/2014/main" id="{9D51455D-B2D4-1AA5-48CA-B8B0765FA669}"/>
                  </a:ext>
                </a:extLst>
              </p:cNvPr>
              <p:cNvSpPr>
                <a:spLocks noChangeShapeType="1"/>
              </p:cNvSpPr>
              <p:nvPr/>
            </p:nvSpPr>
            <p:spPr bwMode="auto">
              <a:xfrm>
                <a:off x="1632" y="3565"/>
                <a:ext cx="1225"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35" name="Group 82">
              <a:extLst>
                <a:ext uri="{FF2B5EF4-FFF2-40B4-BE49-F238E27FC236}">
                  <a16:creationId xmlns:a16="http://schemas.microsoft.com/office/drawing/2014/main" id="{F8BE8B4C-E06A-39F8-0C58-99E3A2112FEB}"/>
                </a:ext>
              </a:extLst>
            </p:cNvPr>
            <p:cNvGrpSpPr>
              <a:grpSpLocks/>
            </p:cNvGrpSpPr>
            <p:nvPr/>
          </p:nvGrpSpPr>
          <p:grpSpPr bwMode="auto">
            <a:xfrm>
              <a:off x="340" y="3884"/>
              <a:ext cx="2404" cy="227"/>
              <a:chOff x="340" y="3884"/>
              <a:chExt cx="2404" cy="227"/>
            </a:xfrm>
          </p:grpSpPr>
          <p:sp>
            <p:nvSpPr>
              <p:cNvPr id="5139" name="Rectangle 21">
                <a:extLst>
                  <a:ext uri="{FF2B5EF4-FFF2-40B4-BE49-F238E27FC236}">
                    <a16:creationId xmlns:a16="http://schemas.microsoft.com/office/drawing/2014/main" id="{F53F5524-7C53-5C0F-3037-EBCA9DD4FF1B}"/>
                  </a:ext>
                </a:extLst>
              </p:cNvPr>
              <p:cNvSpPr>
                <a:spLocks noChangeArrowheads="1"/>
              </p:cNvSpPr>
              <p:nvPr/>
            </p:nvSpPr>
            <p:spPr bwMode="auto">
              <a:xfrm>
                <a:off x="340" y="388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0" name="Line 76">
                <a:extLst>
                  <a:ext uri="{FF2B5EF4-FFF2-40B4-BE49-F238E27FC236}">
                    <a16:creationId xmlns:a16="http://schemas.microsoft.com/office/drawing/2014/main" id="{7D983B20-F772-8962-1A2F-21A549BC7D24}"/>
                  </a:ext>
                </a:extLst>
              </p:cNvPr>
              <p:cNvSpPr>
                <a:spLocks noChangeShapeType="1"/>
              </p:cNvSpPr>
              <p:nvPr/>
            </p:nvSpPr>
            <p:spPr bwMode="auto">
              <a:xfrm>
                <a:off x="1610" y="4020"/>
                <a:ext cx="113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36" name="Group 83">
              <a:extLst>
                <a:ext uri="{FF2B5EF4-FFF2-40B4-BE49-F238E27FC236}">
                  <a16:creationId xmlns:a16="http://schemas.microsoft.com/office/drawing/2014/main" id="{79DBDDC1-0540-3DD2-251E-5F48F60DB0AB}"/>
                </a:ext>
              </a:extLst>
            </p:cNvPr>
            <p:cNvGrpSpPr>
              <a:grpSpLocks/>
            </p:cNvGrpSpPr>
            <p:nvPr/>
          </p:nvGrpSpPr>
          <p:grpSpPr bwMode="auto">
            <a:xfrm>
              <a:off x="3016" y="3475"/>
              <a:ext cx="1951" cy="227"/>
              <a:chOff x="3016" y="3475"/>
              <a:chExt cx="1951" cy="227"/>
            </a:xfrm>
          </p:grpSpPr>
          <p:sp>
            <p:nvSpPr>
              <p:cNvPr id="5137" name="Rectangle 15">
                <a:extLst>
                  <a:ext uri="{FF2B5EF4-FFF2-40B4-BE49-F238E27FC236}">
                    <a16:creationId xmlns:a16="http://schemas.microsoft.com/office/drawing/2014/main" id="{1A1832FE-764C-E588-485C-25AE99C59638}"/>
                  </a:ext>
                </a:extLst>
              </p:cNvPr>
              <p:cNvSpPr>
                <a:spLocks noChangeArrowheads="1"/>
              </p:cNvSpPr>
              <p:nvPr/>
            </p:nvSpPr>
            <p:spPr bwMode="auto">
              <a:xfrm>
                <a:off x="3696" y="3475"/>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8" name="Line 77">
                <a:extLst>
                  <a:ext uri="{FF2B5EF4-FFF2-40B4-BE49-F238E27FC236}">
                    <a16:creationId xmlns:a16="http://schemas.microsoft.com/office/drawing/2014/main" id="{52AAFA70-D936-57FB-51C7-7DAD1C5D8C98}"/>
                  </a:ext>
                </a:extLst>
              </p:cNvPr>
              <p:cNvSpPr>
                <a:spLocks noChangeShapeType="1"/>
              </p:cNvSpPr>
              <p:nvPr/>
            </p:nvSpPr>
            <p:spPr bwMode="auto">
              <a:xfrm>
                <a:off x="3016" y="3566"/>
                <a:ext cx="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76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676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676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677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677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67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61" grpId="0"/>
      <p:bldP spid="116764" grpId="0"/>
      <p:bldP spid="116767" grpId="0"/>
      <p:bldP spid="116770" grpId="0"/>
      <p:bldP spid="116773" grpId="0"/>
      <p:bldP spid="116776"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5ED86E5-EB7B-CF8E-7A40-3DD568A16D00}"/>
              </a:ext>
            </a:extLst>
          </p:cNvPr>
          <p:cNvSpPr>
            <a:spLocks noGrp="1" noChangeArrowheads="1"/>
          </p:cNvSpPr>
          <p:nvPr>
            <p:ph type="title"/>
          </p:nvPr>
        </p:nvSpPr>
        <p:spPr/>
        <p:txBody>
          <a:bodyPr/>
          <a:lstStyle/>
          <a:p>
            <a:r>
              <a:rPr lang="de-DE" altLang="de-DE"/>
              <a:t>Die Wirbelsäule</a:t>
            </a:r>
          </a:p>
        </p:txBody>
      </p:sp>
      <p:grpSp>
        <p:nvGrpSpPr>
          <p:cNvPr id="6147" name="Group 31">
            <a:extLst>
              <a:ext uri="{FF2B5EF4-FFF2-40B4-BE49-F238E27FC236}">
                <a16:creationId xmlns:a16="http://schemas.microsoft.com/office/drawing/2014/main" id="{EC2E6BEA-538E-6718-86A8-AA9A412B0282}"/>
              </a:ext>
            </a:extLst>
          </p:cNvPr>
          <p:cNvGrpSpPr>
            <a:grpSpLocks/>
          </p:cNvGrpSpPr>
          <p:nvPr/>
        </p:nvGrpSpPr>
        <p:grpSpPr bwMode="auto">
          <a:xfrm>
            <a:off x="539750" y="692150"/>
            <a:ext cx="7345363" cy="5834063"/>
            <a:chOff x="340" y="436"/>
            <a:chExt cx="4627" cy="3675"/>
          </a:xfrm>
        </p:grpSpPr>
        <p:sp>
          <p:nvSpPr>
            <p:cNvPr id="6148" name="Rectangle 3">
              <a:extLst>
                <a:ext uri="{FF2B5EF4-FFF2-40B4-BE49-F238E27FC236}">
                  <a16:creationId xmlns:a16="http://schemas.microsoft.com/office/drawing/2014/main" id="{2EC706D0-872E-0673-5E4B-746F1047A2D7}"/>
                </a:ext>
              </a:extLst>
            </p:cNvPr>
            <p:cNvSpPr>
              <a:spLocks noChangeArrowheads="1"/>
            </p:cNvSpPr>
            <p:nvPr/>
          </p:nvSpPr>
          <p:spPr bwMode="auto">
            <a:xfrm>
              <a:off x="385" y="1253"/>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49" name="Rectangle 4">
              <a:extLst>
                <a:ext uri="{FF2B5EF4-FFF2-40B4-BE49-F238E27FC236}">
                  <a16:creationId xmlns:a16="http://schemas.microsoft.com/office/drawing/2014/main" id="{B5E44F48-6AC1-9CDA-D941-5446A32C77C9}"/>
                </a:ext>
              </a:extLst>
            </p:cNvPr>
            <p:cNvSpPr>
              <a:spLocks noChangeArrowheads="1"/>
            </p:cNvSpPr>
            <p:nvPr/>
          </p:nvSpPr>
          <p:spPr bwMode="auto">
            <a:xfrm>
              <a:off x="385" y="2070"/>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0" name="Rectangle 5">
              <a:extLst>
                <a:ext uri="{FF2B5EF4-FFF2-40B4-BE49-F238E27FC236}">
                  <a16:creationId xmlns:a16="http://schemas.microsoft.com/office/drawing/2014/main" id="{C0484AFE-4E9F-1C97-4090-F2344439BE8A}"/>
                </a:ext>
              </a:extLst>
            </p:cNvPr>
            <p:cNvSpPr>
              <a:spLocks noChangeArrowheads="1"/>
            </p:cNvSpPr>
            <p:nvPr/>
          </p:nvSpPr>
          <p:spPr bwMode="auto">
            <a:xfrm>
              <a:off x="385" y="297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1" name="Rectangle 6">
              <a:extLst>
                <a:ext uri="{FF2B5EF4-FFF2-40B4-BE49-F238E27FC236}">
                  <a16:creationId xmlns:a16="http://schemas.microsoft.com/office/drawing/2014/main" id="{7C98393A-0AAC-4A3C-EF09-C64A77C7208D}"/>
                </a:ext>
              </a:extLst>
            </p:cNvPr>
            <p:cNvSpPr>
              <a:spLocks noChangeArrowheads="1"/>
            </p:cNvSpPr>
            <p:nvPr/>
          </p:nvSpPr>
          <p:spPr bwMode="auto">
            <a:xfrm>
              <a:off x="3696" y="3475"/>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2" name="Rectangle 7">
              <a:extLst>
                <a:ext uri="{FF2B5EF4-FFF2-40B4-BE49-F238E27FC236}">
                  <a16:creationId xmlns:a16="http://schemas.microsoft.com/office/drawing/2014/main" id="{C45A508A-AF87-F9CE-C16B-C580D471CBB6}"/>
                </a:ext>
              </a:extLst>
            </p:cNvPr>
            <p:cNvSpPr>
              <a:spLocks noChangeArrowheads="1"/>
            </p:cNvSpPr>
            <p:nvPr/>
          </p:nvSpPr>
          <p:spPr bwMode="auto">
            <a:xfrm>
              <a:off x="362" y="3430"/>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3" name="Rectangle 8">
              <a:extLst>
                <a:ext uri="{FF2B5EF4-FFF2-40B4-BE49-F238E27FC236}">
                  <a16:creationId xmlns:a16="http://schemas.microsoft.com/office/drawing/2014/main" id="{D4B0A49E-04BC-3452-2F35-B17ADB6E6BF3}"/>
                </a:ext>
              </a:extLst>
            </p:cNvPr>
            <p:cNvSpPr>
              <a:spLocks noChangeArrowheads="1"/>
            </p:cNvSpPr>
            <p:nvPr/>
          </p:nvSpPr>
          <p:spPr bwMode="auto">
            <a:xfrm>
              <a:off x="340" y="388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4" name="Text Box 9">
              <a:extLst>
                <a:ext uri="{FF2B5EF4-FFF2-40B4-BE49-F238E27FC236}">
                  <a16:creationId xmlns:a16="http://schemas.microsoft.com/office/drawing/2014/main" id="{984A7D26-C388-0528-2E47-51AEE00F819D}"/>
                </a:ext>
              </a:extLst>
            </p:cNvPr>
            <p:cNvSpPr txBox="1">
              <a:spLocks noChangeArrowheads="1"/>
            </p:cNvSpPr>
            <p:nvPr/>
          </p:nvSpPr>
          <p:spPr bwMode="auto">
            <a:xfrm>
              <a:off x="567" y="1253"/>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Halswirbelsäule</a:t>
              </a:r>
            </a:p>
          </p:txBody>
        </p:sp>
        <p:sp>
          <p:nvSpPr>
            <p:cNvPr id="6155" name="Text Box 10">
              <a:extLst>
                <a:ext uri="{FF2B5EF4-FFF2-40B4-BE49-F238E27FC236}">
                  <a16:creationId xmlns:a16="http://schemas.microsoft.com/office/drawing/2014/main" id="{02B9F4FA-4B2A-25C0-0E52-B21CFE373A47}"/>
                </a:ext>
              </a:extLst>
            </p:cNvPr>
            <p:cNvSpPr txBox="1">
              <a:spLocks noChangeArrowheads="1"/>
            </p:cNvSpPr>
            <p:nvPr/>
          </p:nvSpPr>
          <p:spPr bwMode="auto">
            <a:xfrm>
              <a:off x="521" y="2071"/>
              <a:ext cx="113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Brustwirbelsäule</a:t>
              </a:r>
            </a:p>
          </p:txBody>
        </p:sp>
        <p:sp>
          <p:nvSpPr>
            <p:cNvPr id="6156" name="Text Box 11">
              <a:extLst>
                <a:ext uri="{FF2B5EF4-FFF2-40B4-BE49-F238E27FC236}">
                  <a16:creationId xmlns:a16="http://schemas.microsoft.com/office/drawing/2014/main" id="{87F9420E-1ADF-3846-BE6F-A1E240C883FC}"/>
                </a:ext>
              </a:extLst>
            </p:cNvPr>
            <p:cNvSpPr txBox="1">
              <a:spLocks noChangeArrowheads="1"/>
            </p:cNvSpPr>
            <p:nvPr/>
          </p:nvSpPr>
          <p:spPr bwMode="auto">
            <a:xfrm>
              <a:off x="431" y="2990"/>
              <a:ext cx="12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Lendenwirbelsäule</a:t>
              </a:r>
            </a:p>
          </p:txBody>
        </p:sp>
        <p:sp>
          <p:nvSpPr>
            <p:cNvPr id="6157" name="Text Box 12">
              <a:extLst>
                <a:ext uri="{FF2B5EF4-FFF2-40B4-BE49-F238E27FC236}">
                  <a16:creationId xmlns:a16="http://schemas.microsoft.com/office/drawing/2014/main" id="{6B27C840-A60D-5579-5FAC-6CAB71441E2A}"/>
                </a:ext>
              </a:extLst>
            </p:cNvPr>
            <p:cNvSpPr txBox="1">
              <a:spLocks noChangeArrowheads="1"/>
            </p:cNvSpPr>
            <p:nvPr/>
          </p:nvSpPr>
          <p:spPr bwMode="auto">
            <a:xfrm>
              <a:off x="636" y="3430"/>
              <a:ext cx="79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Kreuzbein</a:t>
              </a:r>
            </a:p>
          </p:txBody>
        </p:sp>
        <p:sp>
          <p:nvSpPr>
            <p:cNvPr id="6158" name="Text Box 13">
              <a:extLst>
                <a:ext uri="{FF2B5EF4-FFF2-40B4-BE49-F238E27FC236}">
                  <a16:creationId xmlns:a16="http://schemas.microsoft.com/office/drawing/2014/main" id="{FC1A04A6-9ACA-7A95-36A1-9B7760250D56}"/>
                </a:ext>
              </a:extLst>
            </p:cNvPr>
            <p:cNvSpPr txBox="1">
              <a:spLocks noChangeArrowheads="1"/>
            </p:cNvSpPr>
            <p:nvPr/>
          </p:nvSpPr>
          <p:spPr bwMode="auto">
            <a:xfrm>
              <a:off x="658" y="3884"/>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Steißbein</a:t>
              </a:r>
            </a:p>
          </p:txBody>
        </p:sp>
        <p:sp>
          <p:nvSpPr>
            <p:cNvPr id="6159" name="Text Box 14">
              <a:extLst>
                <a:ext uri="{FF2B5EF4-FFF2-40B4-BE49-F238E27FC236}">
                  <a16:creationId xmlns:a16="http://schemas.microsoft.com/office/drawing/2014/main" id="{DD58F7A1-080B-624D-77C6-6320C91CCE71}"/>
                </a:ext>
              </a:extLst>
            </p:cNvPr>
            <p:cNvSpPr txBox="1">
              <a:spLocks noChangeArrowheads="1"/>
            </p:cNvSpPr>
            <p:nvPr/>
          </p:nvSpPr>
          <p:spPr bwMode="auto">
            <a:xfrm>
              <a:off x="3923" y="3475"/>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Bandscheibe</a:t>
              </a:r>
            </a:p>
          </p:txBody>
        </p:sp>
        <p:pic>
          <p:nvPicPr>
            <p:cNvPr id="6160" name="Picture 15" descr="wirbelsaeule_bearb3_korr">
              <a:extLst>
                <a:ext uri="{FF2B5EF4-FFF2-40B4-BE49-F238E27FC236}">
                  <a16:creationId xmlns:a16="http://schemas.microsoft.com/office/drawing/2014/main" id="{20B3D63B-E436-F0DB-270F-FCAB7FF510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2" y="436"/>
              <a:ext cx="1103" cy="3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1" name="Line 16">
              <a:extLst>
                <a:ext uri="{FF2B5EF4-FFF2-40B4-BE49-F238E27FC236}">
                  <a16:creationId xmlns:a16="http://schemas.microsoft.com/office/drawing/2014/main" id="{C38300F3-9570-C908-A858-19E45033D4B6}"/>
                </a:ext>
              </a:extLst>
            </p:cNvPr>
            <p:cNvSpPr>
              <a:spLocks noChangeShapeType="1"/>
            </p:cNvSpPr>
            <p:nvPr/>
          </p:nvSpPr>
          <p:spPr bwMode="auto">
            <a:xfrm>
              <a:off x="2608" y="1207"/>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2" name="Line 17">
              <a:extLst>
                <a:ext uri="{FF2B5EF4-FFF2-40B4-BE49-F238E27FC236}">
                  <a16:creationId xmlns:a16="http://schemas.microsoft.com/office/drawing/2014/main" id="{F170CB90-6343-EB62-9DB8-1123F10F2217}"/>
                </a:ext>
              </a:extLst>
            </p:cNvPr>
            <p:cNvSpPr>
              <a:spLocks noChangeShapeType="1"/>
            </p:cNvSpPr>
            <p:nvPr/>
          </p:nvSpPr>
          <p:spPr bwMode="auto">
            <a:xfrm>
              <a:off x="2608" y="1207"/>
              <a:ext cx="0" cy="40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3" name="Line 18">
              <a:extLst>
                <a:ext uri="{FF2B5EF4-FFF2-40B4-BE49-F238E27FC236}">
                  <a16:creationId xmlns:a16="http://schemas.microsoft.com/office/drawing/2014/main" id="{AAC509E0-4ADA-025D-5BA7-745B5E3CC7F2}"/>
                </a:ext>
              </a:extLst>
            </p:cNvPr>
            <p:cNvSpPr>
              <a:spLocks noChangeShapeType="1"/>
            </p:cNvSpPr>
            <p:nvPr/>
          </p:nvSpPr>
          <p:spPr bwMode="auto">
            <a:xfrm>
              <a:off x="2608" y="1616"/>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4" name="Line 19">
              <a:extLst>
                <a:ext uri="{FF2B5EF4-FFF2-40B4-BE49-F238E27FC236}">
                  <a16:creationId xmlns:a16="http://schemas.microsoft.com/office/drawing/2014/main" id="{456C1D35-F887-6C73-3BA5-8C367D8FD984}"/>
                </a:ext>
              </a:extLst>
            </p:cNvPr>
            <p:cNvSpPr>
              <a:spLocks noChangeShapeType="1"/>
            </p:cNvSpPr>
            <p:nvPr/>
          </p:nvSpPr>
          <p:spPr bwMode="auto">
            <a:xfrm>
              <a:off x="2608" y="1639"/>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5" name="Line 20">
              <a:extLst>
                <a:ext uri="{FF2B5EF4-FFF2-40B4-BE49-F238E27FC236}">
                  <a16:creationId xmlns:a16="http://schemas.microsoft.com/office/drawing/2014/main" id="{D63C3CF2-6639-C72B-B785-6BCFDD39272C}"/>
                </a:ext>
              </a:extLst>
            </p:cNvPr>
            <p:cNvSpPr>
              <a:spLocks noChangeShapeType="1"/>
            </p:cNvSpPr>
            <p:nvPr/>
          </p:nvSpPr>
          <p:spPr bwMode="auto">
            <a:xfrm>
              <a:off x="2608" y="1616"/>
              <a:ext cx="0" cy="117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6" name="Line 21">
              <a:extLst>
                <a:ext uri="{FF2B5EF4-FFF2-40B4-BE49-F238E27FC236}">
                  <a16:creationId xmlns:a16="http://schemas.microsoft.com/office/drawing/2014/main" id="{7F9D29EF-0C36-1BE3-FE55-F076DA31DCA5}"/>
                </a:ext>
              </a:extLst>
            </p:cNvPr>
            <p:cNvSpPr>
              <a:spLocks noChangeShapeType="1"/>
            </p:cNvSpPr>
            <p:nvPr/>
          </p:nvSpPr>
          <p:spPr bwMode="auto">
            <a:xfrm>
              <a:off x="2608" y="2795"/>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7" name="Line 22">
              <a:extLst>
                <a:ext uri="{FF2B5EF4-FFF2-40B4-BE49-F238E27FC236}">
                  <a16:creationId xmlns:a16="http://schemas.microsoft.com/office/drawing/2014/main" id="{70CF1ED0-C2B0-3F89-2C9C-4E5C0FEBBDF2}"/>
                </a:ext>
              </a:extLst>
            </p:cNvPr>
            <p:cNvSpPr>
              <a:spLocks noChangeShapeType="1"/>
            </p:cNvSpPr>
            <p:nvPr/>
          </p:nvSpPr>
          <p:spPr bwMode="auto">
            <a:xfrm>
              <a:off x="2608" y="2817"/>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8" name="Line 23">
              <a:extLst>
                <a:ext uri="{FF2B5EF4-FFF2-40B4-BE49-F238E27FC236}">
                  <a16:creationId xmlns:a16="http://schemas.microsoft.com/office/drawing/2014/main" id="{AA781CFC-261E-7CF9-92F1-23D1F47D1AA9}"/>
                </a:ext>
              </a:extLst>
            </p:cNvPr>
            <p:cNvSpPr>
              <a:spLocks noChangeShapeType="1"/>
            </p:cNvSpPr>
            <p:nvPr/>
          </p:nvSpPr>
          <p:spPr bwMode="auto">
            <a:xfrm>
              <a:off x="2608" y="2817"/>
              <a:ext cx="0" cy="5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9" name="Line 24">
              <a:extLst>
                <a:ext uri="{FF2B5EF4-FFF2-40B4-BE49-F238E27FC236}">
                  <a16:creationId xmlns:a16="http://schemas.microsoft.com/office/drawing/2014/main" id="{261322C1-B0D5-1C6A-66CA-9411E0F72A9E}"/>
                </a:ext>
              </a:extLst>
            </p:cNvPr>
            <p:cNvSpPr>
              <a:spLocks noChangeShapeType="1"/>
            </p:cNvSpPr>
            <p:nvPr/>
          </p:nvSpPr>
          <p:spPr bwMode="auto">
            <a:xfrm>
              <a:off x="2608" y="3407"/>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0" name="Line 25">
              <a:extLst>
                <a:ext uri="{FF2B5EF4-FFF2-40B4-BE49-F238E27FC236}">
                  <a16:creationId xmlns:a16="http://schemas.microsoft.com/office/drawing/2014/main" id="{E9374C6A-8B9C-CB03-EC5D-905298CA4A7F}"/>
                </a:ext>
              </a:extLst>
            </p:cNvPr>
            <p:cNvSpPr>
              <a:spLocks noChangeShapeType="1"/>
            </p:cNvSpPr>
            <p:nvPr/>
          </p:nvSpPr>
          <p:spPr bwMode="auto">
            <a:xfrm flipV="1">
              <a:off x="1656" y="2205"/>
              <a:ext cx="952"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1" name="Line 26">
              <a:extLst>
                <a:ext uri="{FF2B5EF4-FFF2-40B4-BE49-F238E27FC236}">
                  <a16:creationId xmlns:a16="http://schemas.microsoft.com/office/drawing/2014/main" id="{793D9B8A-2AF6-E886-A150-37807166F88B}"/>
                </a:ext>
              </a:extLst>
            </p:cNvPr>
            <p:cNvSpPr>
              <a:spLocks noChangeShapeType="1"/>
            </p:cNvSpPr>
            <p:nvPr/>
          </p:nvSpPr>
          <p:spPr bwMode="auto">
            <a:xfrm>
              <a:off x="1655" y="1343"/>
              <a:ext cx="953"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2" name="Line 27">
              <a:extLst>
                <a:ext uri="{FF2B5EF4-FFF2-40B4-BE49-F238E27FC236}">
                  <a16:creationId xmlns:a16="http://schemas.microsoft.com/office/drawing/2014/main" id="{9DD2CAA1-D5DB-5272-0CB9-84939FDA7123}"/>
                </a:ext>
              </a:extLst>
            </p:cNvPr>
            <p:cNvSpPr>
              <a:spLocks noChangeShapeType="1"/>
            </p:cNvSpPr>
            <p:nvPr/>
          </p:nvSpPr>
          <p:spPr bwMode="auto">
            <a:xfrm>
              <a:off x="1655" y="3112"/>
              <a:ext cx="953"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3" name="Line 28">
              <a:extLst>
                <a:ext uri="{FF2B5EF4-FFF2-40B4-BE49-F238E27FC236}">
                  <a16:creationId xmlns:a16="http://schemas.microsoft.com/office/drawing/2014/main" id="{2E443FD7-AB82-8A69-7C95-1A2F768E726C}"/>
                </a:ext>
              </a:extLst>
            </p:cNvPr>
            <p:cNvSpPr>
              <a:spLocks noChangeShapeType="1"/>
            </p:cNvSpPr>
            <p:nvPr/>
          </p:nvSpPr>
          <p:spPr bwMode="auto">
            <a:xfrm>
              <a:off x="1632" y="3565"/>
              <a:ext cx="1225"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4" name="Line 29">
              <a:extLst>
                <a:ext uri="{FF2B5EF4-FFF2-40B4-BE49-F238E27FC236}">
                  <a16:creationId xmlns:a16="http://schemas.microsoft.com/office/drawing/2014/main" id="{C0A7788E-7812-09FF-BA51-1DDEAACC2FE2}"/>
                </a:ext>
              </a:extLst>
            </p:cNvPr>
            <p:cNvSpPr>
              <a:spLocks noChangeShapeType="1"/>
            </p:cNvSpPr>
            <p:nvPr/>
          </p:nvSpPr>
          <p:spPr bwMode="auto">
            <a:xfrm>
              <a:off x="1610" y="4020"/>
              <a:ext cx="113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5" name="Line 30">
              <a:extLst>
                <a:ext uri="{FF2B5EF4-FFF2-40B4-BE49-F238E27FC236}">
                  <a16:creationId xmlns:a16="http://schemas.microsoft.com/office/drawing/2014/main" id="{76ABBFB8-2EF6-75DB-D768-2ADA172DA95B}"/>
                </a:ext>
              </a:extLst>
            </p:cNvPr>
            <p:cNvSpPr>
              <a:spLocks noChangeShapeType="1"/>
            </p:cNvSpPr>
            <p:nvPr/>
          </p:nvSpPr>
          <p:spPr bwMode="auto">
            <a:xfrm>
              <a:off x="3016" y="3566"/>
              <a:ext cx="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706B8B1-6961-1C41-A463-A617A807DE15}"/>
              </a:ext>
            </a:extLst>
          </p:cNvPr>
          <p:cNvSpPr>
            <a:spLocks noGrp="1" noChangeArrowheads="1"/>
          </p:cNvSpPr>
          <p:nvPr>
            <p:ph type="title"/>
          </p:nvPr>
        </p:nvSpPr>
        <p:spPr/>
        <p:txBody>
          <a:bodyPr/>
          <a:lstStyle/>
          <a:p>
            <a:r>
              <a:rPr lang="de-DE" altLang="de-DE"/>
              <a:t>Die Wirbelsäule</a:t>
            </a:r>
          </a:p>
        </p:txBody>
      </p:sp>
      <p:sp>
        <p:nvSpPr>
          <p:cNvPr id="7171" name="Line 23">
            <a:extLst>
              <a:ext uri="{FF2B5EF4-FFF2-40B4-BE49-F238E27FC236}">
                <a16:creationId xmlns:a16="http://schemas.microsoft.com/office/drawing/2014/main" id="{DF80B78C-C289-BA07-D82D-77CA7A825E3A}"/>
              </a:ext>
            </a:extLst>
          </p:cNvPr>
          <p:cNvSpPr>
            <a:spLocks noChangeShapeType="1"/>
          </p:cNvSpPr>
          <p:nvPr/>
        </p:nvSpPr>
        <p:spPr bwMode="auto">
          <a:xfrm>
            <a:off x="4140200" y="4471988"/>
            <a:ext cx="0"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72" name="Line 24">
            <a:extLst>
              <a:ext uri="{FF2B5EF4-FFF2-40B4-BE49-F238E27FC236}">
                <a16:creationId xmlns:a16="http://schemas.microsoft.com/office/drawing/2014/main" id="{014D6FAC-5B8B-A6AD-8524-EF12693FFAC9}"/>
              </a:ext>
            </a:extLst>
          </p:cNvPr>
          <p:cNvSpPr>
            <a:spLocks noChangeShapeType="1"/>
          </p:cNvSpPr>
          <p:nvPr/>
        </p:nvSpPr>
        <p:spPr bwMode="auto">
          <a:xfrm>
            <a:off x="4140200" y="5408613"/>
            <a:ext cx="1444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73" name="Group 31">
            <a:extLst>
              <a:ext uri="{FF2B5EF4-FFF2-40B4-BE49-F238E27FC236}">
                <a16:creationId xmlns:a16="http://schemas.microsoft.com/office/drawing/2014/main" id="{D15B74DA-6955-E9CB-9DEB-DA0C841DB2B4}"/>
              </a:ext>
            </a:extLst>
          </p:cNvPr>
          <p:cNvGrpSpPr>
            <a:grpSpLocks/>
          </p:cNvGrpSpPr>
          <p:nvPr/>
        </p:nvGrpSpPr>
        <p:grpSpPr bwMode="auto">
          <a:xfrm>
            <a:off x="539750" y="692150"/>
            <a:ext cx="7345363" cy="5834063"/>
            <a:chOff x="340" y="436"/>
            <a:chExt cx="4627" cy="3675"/>
          </a:xfrm>
        </p:grpSpPr>
        <p:sp>
          <p:nvSpPr>
            <p:cNvPr id="7174" name="Rectangle 3">
              <a:extLst>
                <a:ext uri="{FF2B5EF4-FFF2-40B4-BE49-F238E27FC236}">
                  <a16:creationId xmlns:a16="http://schemas.microsoft.com/office/drawing/2014/main" id="{BAEEEDA8-930A-5FA4-AD52-35C20E19A7B7}"/>
                </a:ext>
              </a:extLst>
            </p:cNvPr>
            <p:cNvSpPr>
              <a:spLocks noChangeArrowheads="1"/>
            </p:cNvSpPr>
            <p:nvPr/>
          </p:nvSpPr>
          <p:spPr bwMode="auto">
            <a:xfrm>
              <a:off x="385" y="1253"/>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5" name="Rectangle 4">
              <a:extLst>
                <a:ext uri="{FF2B5EF4-FFF2-40B4-BE49-F238E27FC236}">
                  <a16:creationId xmlns:a16="http://schemas.microsoft.com/office/drawing/2014/main" id="{5C494E34-AE17-0E9E-C65E-59D4115F3ABF}"/>
                </a:ext>
              </a:extLst>
            </p:cNvPr>
            <p:cNvSpPr>
              <a:spLocks noChangeArrowheads="1"/>
            </p:cNvSpPr>
            <p:nvPr/>
          </p:nvSpPr>
          <p:spPr bwMode="auto">
            <a:xfrm>
              <a:off x="385" y="2070"/>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6" name="Rectangle 5">
              <a:extLst>
                <a:ext uri="{FF2B5EF4-FFF2-40B4-BE49-F238E27FC236}">
                  <a16:creationId xmlns:a16="http://schemas.microsoft.com/office/drawing/2014/main" id="{28F76A78-70A4-9840-B39D-1FC6D5E4536A}"/>
                </a:ext>
              </a:extLst>
            </p:cNvPr>
            <p:cNvSpPr>
              <a:spLocks noChangeArrowheads="1"/>
            </p:cNvSpPr>
            <p:nvPr/>
          </p:nvSpPr>
          <p:spPr bwMode="auto">
            <a:xfrm>
              <a:off x="385" y="297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7" name="Rectangle 6">
              <a:extLst>
                <a:ext uri="{FF2B5EF4-FFF2-40B4-BE49-F238E27FC236}">
                  <a16:creationId xmlns:a16="http://schemas.microsoft.com/office/drawing/2014/main" id="{C3DD25DD-6575-5A51-390A-D4FF4584F674}"/>
                </a:ext>
              </a:extLst>
            </p:cNvPr>
            <p:cNvSpPr>
              <a:spLocks noChangeArrowheads="1"/>
            </p:cNvSpPr>
            <p:nvPr/>
          </p:nvSpPr>
          <p:spPr bwMode="auto">
            <a:xfrm>
              <a:off x="3696" y="3475"/>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8" name="Rectangle 7">
              <a:extLst>
                <a:ext uri="{FF2B5EF4-FFF2-40B4-BE49-F238E27FC236}">
                  <a16:creationId xmlns:a16="http://schemas.microsoft.com/office/drawing/2014/main" id="{79791322-9854-73CF-6B15-8DC294B1D3EE}"/>
                </a:ext>
              </a:extLst>
            </p:cNvPr>
            <p:cNvSpPr>
              <a:spLocks noChangeArrowheads="1"/>
            </p:cNvSpPr>
            <p:nvPr/>
          </p:nvSpPr>
          <p:spPr bwMode="auto">
            <a:xfrm>
              <a:off x="362" y="3430"/>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9" name="Rectangle 8">
              <a:extLst>
                <a:ext uri="{FF2B5EF4-FFF2-40B4-BE49-F238E27FC236}">
                  <a16:creationId xmlns:a16="http://schemas.microsoft.com/office/drawing/2014/main" id="{6054F63A-7F60-7991-7068-5F5467D5F9F5}"/>
                </a:ext>
              </a:extLst>
            </p:cNvPr>
            <p:cNvSpPr>
              <a:spLocks noChangeArrowheads="1"/>
            </p:cNvSpPr>
            <p:nvPr/>
          </p:nvSpPr>
          <p:spPr bwMode="auto">
            <a:xfrm>
              <a:off x="340" y="388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pic>
          <p:nvPicPr>
            <p:cNvPr id="7180" name="Picture 15" descr="wirbelsaeule_bearb3_korr">
              <a:extLst>
                <a:ext uri="{FF2B5EF4-FFF2-40B4-BE49-F238E27FC236}">
                  <a16:creationId xmlns:a16="http://schemas.microsoft.com/office/drawing/2014/main" id="{1AAA0FEF-DB0D-6C0B-8EDC-87DBD1097A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2" y="436"/>
              <a:ext cx="1103" cy="3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1" name="Line 16">
              <a:extLst>
                <a:ext uri="{FF2B5EF4-FFF2-40B4-BE49-F238E27FC236}">
                  <a16:creationId xmlns:a16="http://schemas.microsoft.com/office/drawing/2014/main" id="{733110EC-00AF-4014-5EB6-F4D1E286A706}"/>
                </a:ext>
              </a:extLst>
            </p:cNvPr>
            <p:cNvSpPr>
              <a:spLocks noChangeShapeType="1"/>
            </p:cNvSpPr>
            <p:nvPr/>
          </p:nvSpPr>
          <p:spPr bwMode="auto">
            <a:xfrm>
              <a:off x="2608" y="1207"/>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2" name="Line 17">
              <a:extLst>
                <a:ext uri="{FF2B5EF4-FFF2-40B4-BE49-F238E27FC236}">
                  <a16:creationId xmlns:a16="http://schemas.microsoft.com/office/drawing/2014/main" id="{3A679B13-F6A3-337E-D858-5861ED9A6460}"/>
                </a:ext>
              </a:extLst>
            </p:cNvPr>
            <p:cNvSpPr>
              <a:spLocks noChangeShapeType="1"/>
            </p:cNvSpPr>
            <p:nvPr/>
          </p:nvSpPr>
          <p:spPr bwMode="auto">
            <a:xfrm>
              <a:off x="2608" y="1207"/>
              <a:ext cx="0" cy="40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3" name="Line 18">
              <a:extLst>
                <a:ext uri="{FF2B5EF4-FFF2-40B4-BE49-F238E27FC236}">
                  <a16:creationId xmlns:a16="http://schemas.microsoft.com/office/drawing/2014/main" id="{EAB09C85-61B7-7E5E-7052-868831FBF5A6}"/>
                </a:ext>
              </a:extLst>
            </p:cNvPr>
            <p:cNvSpPr>
              <a:spLocks noChangeShapeType="1"/>
            </p:cNvSpPr>
            <p:nvPr/>
          </p:nvSpPr>
          <p:spPr bwMode="auto">
            <a:xfrm>
              <a:off x="2608" y="1616"/>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4" name="Line 19">
              <a:extLst>
                <a:ext uri="{FF2B5EF4-FFF2-40B4-BE49-F238E27FC236}">
                  <a16:creationId xmlns:a16="http://schemas.microsoft.com/office/drawing/2014/main" id="{5A6F1F0C-92DE-B536-AF5D-D78FEB52FD85}"/>
                </a:ext>
              </a:extLst>
            </p:cNvPr>
            <p:cNvSpPr>
              <a:spLocks noChangeShapeType="1"/>
            </p:cNvSpPr>
            <p:nvPr/>
          </p:nvSpPr>
          <p:spPr bwMode="auto">
            <a:xfrm>
              <a:off x="2608" y="1639"/>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5" name="Line 20">
              <a:extLst>
                <a:ext uri="{FF2B5EF4-FFF2-40B4-BE49-F238E27FC236}">
                  <a16:creationId xmlns:a16="http://schemas.microsoft.com/office/drawing/2014/main" id="{A27DD7A9-3C7B-D385-DFBA-C220F2619719}"/>
                </a:ext>
              </a:extLst>
            </p:cNvPr>
            <p:cNvSpPr>
              <a:spLocks noChangeShapeType="1"/>
            </p:cNvSpPr>
            <p:nvPr/>
          </p:nvSpPr>
          <p:spPr bwMode="auto">
            <a:xfrm>
              <a:off x="2608" y="1616"/>
              <a:ext cx="0" cy="117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6" name="Line 21">
              <a:extLst>
                <a:ext uri="{FF2B5EF4-FFF2-40B4-BE49-F238E27FC236}">
                  <a16:creationId xmlns:a16="http://schemas.microsoft.com/office/drawing/2014/main" id="{22473F19-4F8D-DC8A-CA44-84EA5DD2B4F5}"/>
                </a:ext>
              </a:extLst>
            </p:cNvPr>
            <p:cNvSpPr>
              <a:spLocks noChangeShapeType="1"/>
            </p:cNvSpPr>
            <p:nvPr/>
          </p:nvSpPr>
          <p:spPr bwMode="auto">
            <a:xfrm>
              <a:off x="2608" y="2795"/>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7" name="Line 22">
              <a:extLst>
                <a:ext uri="{FF2B5EF4-FFF2-40B4-BE49-F238E27FC236}">
                  <a16:creationId xmlns:a16="http://schemas.microsoft.com/office/drawing/2014/main" id="{B9D778B1-1491-4354-DDC9-9473FB834918}"/>
                </a:ext>
              </a:extLst>
            </p:cNvPr>
            <p:cNvSpPr>
              <a:spLocks noChangeShapeType="1"/>
            </p:cNvSpPr>
            <p:nvPr/>
          </p:nvSpPr>
          <p:spPr bwMode="auto">
            <a:xfrm>
              <a:off x="2608" y="2817"/>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8" name="Line 25">
              <a:extLst>
                <a:ext uri="{FF2B5EF4-FFF2-40B4-BE49-F238E27FC236}">
                  <a16:creationId xmlns:a16="http://schemas.microsoft.com/office/drawing/2014/main" id="{E94925F5-E6D7-8AD3-B25D-017BE35A244D}"/>
                </a:ext>
              </a:extLst>
            </p:cNvPr>
            <p:cNvSpPr>
              <a:spLocks noChangeShapeType="1"/>
            </p:cNvSpPr>
            <p:nvPr/>
          </p:nvSpPr>
          <p:spPr bwMode="auto">
            <a:xfrm flipV="1">
              <a:off x="1656" y="2205"/>
              <a:ext cx="952"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9" name="Line 26">
              <a:extLst>
                <a:ext uri="{FF2B5EF4-FFF2-40B4-BE49-F238E27FC236}">
                  <a16:creationId xmlns:a16="http://schemas.microsoft.com/office/drawing/2014/main" id="{04AD208D-BA3C-9CB2-45CA-D2F93DD334E1}"/>
                </a:ext>
              </a:extLst>
            </p:cNvPr>
            <p:cNvSpPr>
              <a:spLocks noChangeShapeType="1"/>
            </p:cNvSpPr>
            <p:nvPr/>
          </p:nvSpPr>
          <p:spPr bwMode="auto">
            <a:xfrm>
              <a:off x="1655" y="1343"/>
              <a:ext cx="953"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0" name="Line 27">
              <a:extLst>
                <a:ext uri="{FF2B5EF4-FFF2-40B4-BE49-F238E27FC236}">
                  <a16:creationId xmlns:a16="http://schemas.microsoft.com/office/drawing/2014/main" id="{2DA168D6-05A4-6BB5-73D5-D29BBFF58983}"/>
                </a:ext>
              </a:extLst>
            </p:cNvPr>
            <p:cNvSpPr>
              <a:spLocks noChangeShapeType="1"/>
            </p:cNvSpPr>
            <p:nvPr/>
          </p:nvSpPr>
          <p:spPr bwMode="auto">
            <a:xfrm>
              <a:off x="1655" y="3112"/>
              <a:ext cx="953"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1" name="Line 28">
              <a:extLst>
                <a:ext uri="{FF2B5EF4-FFF2-40B4-BE49-F238E27FC236}">
                  <a16:creationId xmlns:a16="http://schemas.microsoft.com/office/drawing/2014/main" id="{B8AD1370-2DED-5173-F815-CAAC650CAC6B}"/>
                </a:ext>
              </a:extLst>
            </p:cNvPr>
            <p:cNvSpPr>
              <a:spLocks noChangeShapeType="1"/>
            </p:cNvSpPr>
            <p:nvPr/>
          </p:nvSpPr>
          <p:spPr bwMode="auto">
            <a:xfrm>
              <a:off x="1632" y="3565"/>
              <a:ext cx="1225"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2" name="Line 29">
              <a:extLst>
                <a:ext uri="{FF2B5EF4-FFF2-40B4-BE49-F238E27FC236}">
                  <a16:creationId xmlns:a16="http://schemas.microsoft.com/office/drawing/2014/main" id="{CD4C62BD-7D18-0AC7-E9BB-93D8F9EA2BA1}"/>
                </a:ext>
              </a:extLst>
            </p:cNvPr>
            <p:cNvSpPr>
              <a:spLocks noChangeShapeType="1"/>
            </p:cNvSpPr>
            <p:nvPr/>
          </p:nvSpPr>
          <p:spPr bwMode="auto">
            <a:xfrm>
              <a:off x="1610" y="4020"/>
              <a:ext cx="113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3" name="Line 30">
              <a:extLst>
                <a:ext uri="{FF2B5EF4-FFF2-40B4-BE49-F238E27FC236}">
                  <a16:creationId xmlns:a16="http://schemas.microsoft.com/office/drawing/2014/main" id="{55679AE2-5A37-100F-6DC1-8C26786727AE}"/>
                </a:ext>
              </a:extLst>
            </p:cNvPr>
            <p:cNvSpPr>
              <a:spLocks noChangeShapeType="1"/>
            </p:cNvSpPr>
            <p:nvPr/>
          </p:nvSpPr>
          <p:spPr bwMode="auto">
            <a:xfrm>
              <a:off x="3016" y="3566"/>
              <a:ext cx="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B7CB8FF-6EE3-A630-F5C3-0F465818F6B6}"/>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8042AA9F-F382-ED41-EF40-B52105ED51E2}"/>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D75BEE35-E4F0-9291-0D39-C4C3B66779AD}"/>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2023</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F49037C9-8656-533A-E1C6-9C70D507DA9C}"/>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198" name="Rectangle 6">
            <a:extLst>
              <a:ext uri="{FF2B5EF4-FFF2-40B4-BE49-F238E27FC236}">
                <a16:creationId xmlns:a16="http://schemas.microsoft.com/office/drawing/2014/main" id="{20D834E5-B523-F849-70B8-570CE751EE83}"/>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E8EFF65B-90FB-F924-414C-EDFC932066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3">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276</Words>
  <Application>Microsoft Office PowerPoint</Application>
  <PresentationFormat>Bildschirmpräsentation (4:3)</PresentationFormat>
  <Paragraphs>43</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1</vt:lpstr>
      <vt:lpstr>Benutzerdefiniertes Design</vt:lpstr>
      <vt:lpstr>Die Wirbelsäule</vt:lpstr>
      <vt:lpstr>Die Wirbelsäule</vt:lpstr>
      <vt:lpstr>Die Wirbelsäule</vt:lpstr>
      <vt:lpstr>Die Wirbelsäule</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Wirbelsäule</dc:title>
  <dc:creator>Sabrina</dc:creator>
  <cp:lastModifiedBy>Sabrina</cp:lastModifiedBy>
  <cp:revision>174</cp:revision>
  <dcterms:created xsi:type="dcterms:W3CDTF">2008-04-29T08:40:23Z</dcterms:created>
  <dcterms:modified xsi:type="dcterms:W3CDTF">2023-05-21T14:56:42Z</dcterms:modified>
</cp:coreProperties>
</file>