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10">
            <a:extLst>
              <a:ext uri="{FF2B5EF4-FFF2-40B4-BE49-F238E27FC236}">
                <a16:creationId xmlns:a16="http://schemas.microsoft.com/office/drawing/2014/main" id="{FF8A31B2-FFB3-4142-BF26-DCD6DB869202}"/>
              </a:ext>
            </a:extLst>
          </p:cNvPr>
          <p:cNvSpPr>
            <a:spLocks noChangeArrowheads="1"/>
          </p:cNvSpPr>
          <p:nvPr/>
        </p:nvSpPr>
        <p:spPr bwMode="auto">
          <a:xfrm>
            <a:off x="2795065" y="5022373"/>
            <a:ext cx="3650110" cy="1055608"/>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Der richtige Umgang muss gelernt werden!</a:t>
            </a:r>
            <a:endParaRPr lang="de-DE" altLang="de-DE" sz="2800" dirty="0">
              <a:solidFill>
                <a:srgbClr val="333333"/>
              </a:solidFill>
              <a:latin typeface="Calibri" panose="020F0502020204030204" pitchFamily="34" charset="0"/>
            </a:endParaRPr>
          </a:p>
        </p:txBody>
      </p:sp>
      <p:cxnSp>
        <p:nvCxnSpPr>
          <p:cNvPr id="33" name="Gerade Verbindung mit Pfeil 32">
            <a:extLst>
              <a:ext uri="{FF2B5EF4-FFF2-40B4-BE49-F238E27FC236}">
                <a16:creationId xmlns:a16="http://schemas.microsoft.com/office/drawing/2014/main" id="{8CE90257-1027-45BB-9F4E-CAAE273315D8}"/>
              </a:ext>
            </a:extLst>
          </p:cNvPr>
          <p:cNvCxnSpPr>
            <a:cxnSpLocks noChangeShapeType="1"/>
          </p:cNvCxnSpPr>
          <p:nvPr/>
        </p:nvCxnSpPr>
        <p:spPr bwMode="auto">
          <a:xfrm flipH="1">
            <a:off x="2020952" y="1603681"/>
            <a:ext cx="792162"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34" name="Gerade Verbindung mit Pfeil 33">
            <a:extLst>
              <a:ext uri="{FF2B5EF4-FFF2-40B4-BE49-F238E27FC236}">
                <a16:creationId xmlns:a16="http://schemas.microsoft.com/office/drawing/2014/main" id="{53926BD9-09B3-4E04-B011-74FBC78A1E3C}"/>
              </a:ext>
            </a:extLst>
          </p:cNvPr>
          <p:cNvCxnSpPr>
            <a:cxnSpLocks noChangeShapeType="1"/>
          </p:cNvCxnSpPr>
          <p:nvPr/>
        </p:nvCxnSpPr>
        <p:spPr bwMode="auto">
          <a:xfrm>
            <a:off x="6386995" y="1634267"/>
            <a:ext cx="792163"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sp>
        <p:nvSpPr>
          <p:cNvPr id="36" name="Rechteck: abgerundete Ecken 35">
            <a:extLst>
              <a:ext uri="{FF2B5EF4-FFF2-40B4-BE49-F238E27FC236}">
                <a16:creationId xmlns:a16="http://schemas.microsoft.com/office/drawing/2014/main" id="{01AD1438-DE31-4FC0-BD60-99C24728EE39}"/>
              </a:ext>
            </a:extLst>
          </p:cNvPr>
          <p:cNvSpPr/>
          <p:nvPr/>
        </p:nvSpPr>
        <p:spPr>
          <a:xfrm>
            <a:off x="2813114" y="4924301"/>
            <a:ext cx="3650109" cy="1251752"/>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5" name="Text Box 10">
            <a:extLst>
              <a:ext uri="{FF2B5EF4-FFF2-40B4-BE49-F238E27FC236}">
                <a16:creationId xmlns:a16="http://schemas.microsoft.com/office/drawing/2014/main" id="{63B16DDB-B6EE-4A25-9E7E-9F463F01344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Gefahren digitaler Medien</a:t>
            </a:r>
          </a:p>
        </p:txBody>
      </p:sp>
      <p:sp>
        <p:nvSpPr>
          <p:cNvPr id="17" name="Text Box 10">
            <a:extLst>
              <a:ext uri="{FF2B5EF4-FFF2-40B4-BE49-F238E27FC236}">
                <a16:creationId xmlns:a16="http://schemas.microsoft.com/office/drawing/2014/main" id="{381DD10F-0247-413F-BF88-3B3B5B3FD51C}"/>
              </a:ext>
            </a:extLst>
          </p:cNvPr>
          <p:cNvSpPr txBox="1">
            <a:spLocks noChangeArrowheads="1"/>
          </p:cNvSpPr>
          <p:nvPr/>
        </p:nvSpPr>
        <p:spPr bwMode="auto">
          <a:xfrm>
            <a:off x="1118586" y="3072890"/>
            <a:ext cx="240385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Cybermobbing</a:t>
            </a:r>
          </a:p>
        </p:txBody>
      </p:sp>
      <p:sp>
        <p:nvSpPr>
          <p:cNvPr id="18" name="Pfeil nach unten 29">
            <a:extLst>
              <a:ext uri="{FF2B5EF4-FFF2-40B4-BE49-F238E27FC236}">
                <a16:creationId xmlns:a16="http://schemas.microsoft.com/office/drawing/2014/main" id="{59D3DC4A-B91D-460E-B32C-D0953D273ED7}"/>
              </a:ext>
            </a:extLst>
          </p:cNvPr>
          <p:cNvSpPr>
            <a:spLocks noChangeArrowheads="1"/>
          </p:cNvSpPr>
          <p:nvPr/>
        </p:nvSpPr>
        <p:spPr bwMode="auto">
          <a:xfrm rot="10800000" flipV="1">
            <a:off x="3762534" y="4002881"/>
            <a:ext cx="1624727"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Text Box 10">
            <a:extLst>
              <a:ext uri="{FF2B5EF4-FFF2-40B4-BE49-F238E27FC236}">
                <a16:creationId xmlns:a16="http://schemas.microsoft.com/office/drawing/2014/main" id="{E23BB0D9-23CB-4832-B8B9-BE16FB3A94F3}"/>
              </a:ext>
            </a:extLst>
          </p:cNvPr>
          <p:cNvSpPr txBox="1">
            <a:spLocks noChangeArrowheads="1"/>
          </p:cNvSpPr>
          <p:nvPr/>
        </p:nvSpPr>
        <p:spPr bwMode="auto">
          <a:xfrm>
            <a:off x="3604331" y="3072890"/>
            <a:ext cx="205517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Sexting</a:t>
            </a:r>
          </a:p>
        </p:txBody>
      </p:sp>
      <p:sp>
        <p:nvSpPr>
          <p:cNvPr id="22" name="Text Box 10">
            <a:extLst>
              <a:ext uri="{FF2B5EF4-FFF2-40B4-BE49-F238E27FC236}">
                <a16:creationId xmlns:a16="http://schemas.microsoft.com/office/drawing/2014/main" id="{348F83E6-A474-4EC9-94C0-CA669D91248E}"/>
              </a:ext>
            </a:extLst>
          </p:cNvPr>
          <p:cNvSpPr txBox="1">
            <a:spLocks noChangeArrowheads="1"/>
          </p:cNvSpPr>
          <p:nvPr/>
        </p:nvSpPr>
        <p:spPr bwMode="auto">
          <a:xfrm>
            <a:off x="5741395" y="3072890"/>
            <a:ext cx="19218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Sucht</a:t>
            </a:r>
          </a:p>
        </p:txBody>
      </p:sp>
      <p:sp>
        <p:nvSpPr>
          <p:cNvPr id="23" name="Text Box 10">
            <a:extLst>
              <a:ext uri="{FF2B5EF4-FFF2-40B4-BE49-F238E27FC236}">
                <a16:creationId xmlns:a16="http://schemas.microsoft.com/office/drawing/2014/main" id="{21126B25-85B5-49B1-A8E1-F242879C1BCA}"/>
              </a:ext>
            </a:extLst>
          </p:cNvPr>
          <p:cNvSpPr txBox="1">
            <a:spLocks noChangeArrowheads="1"/>
          </p:cNvSpPr>
          <p:nvPr/>
        </p:nvSpPr>
        <p:spPr bwMode="auto">
          <a:xfrm>
            <a:off x="350671" y="2204320"/>
            <a:ext cx="214395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Extremismus</a:t>
            </a:r>
          </a:p>
        </p:txBody>
      </p:sp>
      <p:sp>
        <p:nvSpPr>
          <p:cNvPr id="24" name="Text Box 10">
            <a:extLst>
              <a:ext uri="{FF2B5EF4-FFF2-40B4-BE49-F238E27FC236}">
                <a16:creationId xmlns:a16="http://schemas.microsoft.com/office/drawing/2014/main" id="{48F80305-7AEC-4C9F-A174-4A75206AB028}"/>
              </a:ext>
            </a:extLst>
          </p:cNvPr>
          <p:cNvSpPr txBox="1">
            <a:spLocks noChangeArrowheads="1"/>
          </p:cNvSpPr>
          <p:nvPr/>
        </p:nvSpPr>
        <p:spPr bwMode="auto">
          <a:xfrm>
            <a:off x="6847712" y="2204320"/>
            <a:ext cx="214395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Fake-News</a:t>
            </a:r>
          </a:p>
        </p:txBody>
      </p:sp>
      <p:cxnSp>
        <p:nvCxnSpPr>
          <p:cNvPr id="25" name="Gerade Verbindung mit Pfeil 24">
            <a:extLst>
              <a:ext uri="{FF2B5EF4-FFF2-40B4-BE49-F238E27FC236}">
                <a16:creationId xmlns:a16="http://schemas.microsoft.com/office/drawing/2014/main" id="{9E84E5B0-AFFB-48C3-AE15-755FA64A7A8E}"/>
              </a:ext>
            </a:extLst>
          </p:cNvPr>
          <p:cNvCxnSpPr>
            <a:cxnSpLocks noChangeShapeType="1"/>
          </p:cNvCxnSpPr>
          <p:nvPr/>
        </p:nvCxnSpPr>
        <p:spPr bwMode="auto">
          <a:xfrm flipH="1">
            <a:off x="2965450" y="2161688"/>
            <a:ext cx="379840" cy="721945"/>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27" name="Gerade Verbindung mit Pfeil 26">
            <a:extLst>
              <a:ext uri="{FF2B5EF4-FFF2-40B4-BE49-F238E27FC236}">
                <a16:creationId xmlns:a16="http://schemas.microsoft.com/office/drawing/2014/main" id="{C6A42E8F-F736-41D8-931C-1623E607FE46}"/>
              </a:ext>
            </a:extLst>
          </p:cNvPr>
          <p:cNvCxnSpPr>
            <a:cxnSpLocks noChangeShapeType="1"/>
          </p:cNvCxnSpPr>
          <p:nvPr/>
        </p:nvCxnSpPr>
        <p:spPr bwMode="auto">
          <a:xfrm>
            <a:off x="5875501" y="2155741"/>
            <a:ext cx="379840" cy="721945"/>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28" name="Gerade Verbindung mit Pfeil 27">
            <a:extLst>
              <a:ext uri="{FF2B5EF4-FFF2-40B4-BE49-F238E27FC236}">
                <a16:creationId xmlns:a16="http://schemas.microsoft.com/office/drawing/2014/main" id="{19001BD3-2966-4E69-8472-EA709A306F09}"/>
              </a:ext>
            </a:extLst>
          </p:cNvPr>
          <p:cNvCxnSpPr>
            <a:cxnSpLocks noChangeShapeType="1"/>
          </p:cNvCxnSpPr>
          <p:nvPr/>
        </p:nvCxnSpPr>
        <p:spPr bwMode="auto">
          <a:xfrm>
            <a:off x="4620120" y="2204320"/>
            <a:ext cx="0" cy="801118"/>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up)">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6" grpId="0" animBg="1"/>
      <p:bldP spid="17" grpId="0"/>
      <p:bldP spid="18" grpId="0" animBg="1"/>
      <p:bldP spid="19" grpId="0"/>
      <p:bldP spid="22" grpId="0"/>
      <p:bldP spid="23" grpId="0"/>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„Sind Medien eine Gefahr für mich?“ auf den Seiten 52 bis 53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76274"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DE" altLang="de-DE" sz="1200" dirty="0">
              <a:solidFill>
                <a:schemeClr val="tx1"/>
              </a:solidFill>
            </a:endParaRP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195</Words>
  <Application>Microsoft Office PowerPoint</Application>
  <PresentationFormat>Bildschirmpräsentation (4:3)</PresentationFormat>
  <Paragraphs>26</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Syntax LT Std</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23</cp:revision>
  <dcterms:created xsi:type="dcterms:W3CDTF">2020-01-22T09:57:49Z</dcterms:created>
  <dcterms:modified xsi:type="dcterms:W3CDTF">2020-03-13T14:21:12Z</dcterms:modified>
</cp:coreProperties>
</file>