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93" r:id="rId2"/>
    <p:sldId id="295" r:id="rId3"/>
    <p:sldId id="297" r:id="rId4"/>
    <p:sldId id="298" r:id="rId5"/>
    <p:sldId id="292" r:id="rId6"/>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0A0A"/>
    <a:srgbClr val="FFCC00"/>
    <a:srgbClr val="FF9933"/>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56" autoAdjust="0"/>
    <p:restoredTop sz="94545" autoAdjust="0"/>
  </p:normalViewPr>
  <p:slideViewPr>
    <p:cSldViewPr>
      <p:cViewPr varScale="1">
        <p:scale>
          <a:sx n="79" d="100"/>
          <a:sy n="79" d="100"/>
        </p:scale>
        <p:origin x="102" y="76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D8457C62-88EE-46A3-9898-96AB09055952}"/>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F85A5C52-CA1E-D6AB-42F3-91AECDBC3713}"/>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312C69E-7F46-46F6-8029-12AA9DEE1AB7}" type="datetimeFigureOut">
              <a:rPr lang="de-AT"/>
              <a:pPr>
                <a:defRPr/>
              </a:pPr>
              <a:t>22.05.2023</a:t>
            </a:fld>
            <a:endParaRPr lang="de-AT"/>
          </a:p>
        </p:txBody>
      </p:sp>
      <p:sp>
        <p:nvSpPr>
          <p:cNvPr id="4" name="Fußzeilenplatzhalter 3">
            <a:extLst>
              <a:ext uri="{FF2B5EF4-FFF2-40B4-BE49-F238E27FC236}">
                <a16:creationId xmlns:a16="http://schemas.microsoft.com/office/drawing/2014/main" id="{615C84A1-D038-FB57-A8C8-CD4987B957C8}"/>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BBEDDD32-D763-265D-5268-722AA50EF19F}"/>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232585E7-E7F0-47C5-AEA9-BD3A25314038}" type="slidenum">
              <a:rPr lang="de-AT" altLang="de-DE"/>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B54CF1E0-7A3F-008C-6A3B-4437A019711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A814090D-8783-C086-D9DB-57E18DEFD47B}"/>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EE10985-143A-493F-A4C6-D72D9A15AAEF}" type="datetimeFigureOut">
              <a:rPr lang="de-AT"/>
              <a:pPr>
                <a:defRPr/>
              </a:pPr>
              <a:t>22.05.2023</a:t>
            </a:fld>
            <a:endParaRPr lang="de-AT"/>
          </a:p>
        </p:txBody>
      </p:sp>
      <p:sp>
        <p:nvSpPr>
          <p:cNvPr id="4" name="Folienbildplatzhalter 3">
            <a:extLst>
              <a:ext uri="{FF2B5EF4-FFF2-40B4-BE49-F238E27FC236}">
                <a16:creationId xmlns:a16="http://schemas.microsoft.com/office/drawing/2014/main" id="{80DBFCF6-CEE5-1344-DCF3-3F57485BFBFF}"/>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7ADDEB4E-8A15-0DC3-D158-C894A964B7B1}"/>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68768280-255E-539F-6F25-E4BF6EC4C33E}"/>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4771B56D-B3FA-6002-492B-BE5325A5C63A}"/>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D39CF9BB-CFB9-4689-B04C-849D7EF3039D}" type="slidenum">
              <a:rPr lang="de-AT" altLang="de-DE"/>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2596988656"/>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0D543B28-FF68-42D6-0A18-419EB9580E0F}"/>
              </a:ext>
            </a:extLst>
          </p:cNvPr>
          <p:cNvSpPr>
            <a:spLocks noGrp="1"/>
          </p:cNvSpPr>
          <p:nvPr>
            <p:ph type="dt" sz="half" idx="10"/>
          </p:nvPr>
        </p:nvSpPr>
        <p:spPr/>
        <p:txBody>
          <a:bodyPr/>
          <a:lstStyle>
            <a:lvl1pPr>
              <a:defRPr/>
            </a:lvl1pPr>
          </a:lstStyle>
          <a:p>
            <a:pPr>
              <a:defRPr/>
            </a:pPr>
            <a:fld id="{2C75248F-66D7-4B02-96CA-4E4238A8114F}" type="datetimeFigureOut">
              <a:rPr lang="de-AT"/>
              <a:pPr>
                <a:defRPr/>
              </a:pPr>
              <a:t>22.05.2023</a:t>
            </a:fld>
            <a:endParaRPr lang="de-AT"/>
          </a:p>
        </p:txBody>
      </p:sp>
      <p:sp>
        <p:nvSpPr>
          <p:cNvPr id="5" name="Fußzeilenplatzhalter 4">
            <a:extLst>
              <a:ext uri="{FF2B5EF4-FFF2-40B4-BE49-F238E27FC236}">
                <a16:creationId xmlns:a16="http://schemas.microsoft.com/office/drawing/2014/main" id="{BEADD516-860F-8BE4-0330-92CD01B4C227}"/>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89B53F0-3A3F-8550-8486-57A1B0EC47E5}"/>
              </a:ext>
            </a:extLst>
          </p:cNvPr>
          <p:cNvSpPr>
            <a:spLocks noGrp="1"/>
          </p:cNvSpPr>
          <p:nvPr>
            <p:ph type="sldNum" sz="quarter" idx="12"/>
          </p:nvPr>
        </p:nvSpPr>
        <p:spPr/>
        <p:txBody>
          <a:bodyPr/>
          <a:lstStyle>
            <a:lvl1pPr>
              <a:defRPr/>
            </a:lvl1pPr>
          </a:lstStyle>
          <a:p>
            <a:fld id="{F3A28DF4-42A6-4530-A6C9-0012E826A965}" type="slidenum">
              <a:rPr lang="de-AT" altLang="de-DE"/>
              <a:pPr/>
              <a:t>‹Nr.›</a:t>
            </a:fld>
            <a:endParaRPr lang="de-AT" altLang="de-DE"/>
          </a:p>
        </p:txBody>
      </p:sp>
    </p:spTree>
    <p:extLst>
      <p:ext uri="{BB962C8B-B14F-4D97-AF65-F5344CB8AC3E}">
        <p14:creationId xmlns:p14="http://schemas.microsoft.com/office/powerpoint/2010/main" val="1389844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B90AFCA2-38E1-2754-BA38-333DBF8E9FA5}"/>
              </a:ext>
            </a:extLst>
          </p:cNvPr>
          <p:cNvSpPr>
            <a:spLocks noGrp="1"/>
          </p:cNvSpPr>
          <p:nvPr>
            <p:ph type="dt" sz="half" idx="10"/>
          </p:nvPr>
        </p:nvSpPr>
        <p:spPr/>
        <p:txBody>
          <a:bodyPr/>
          <a:lstStyle>
            <a:lvl1pPr>
              <a:defRPr/>
            </a:lvl1pPr>
          </a:lstStyle>
          <a:p>
            <a:pPr>
              <a:defRPr/>
            </a:pPr>
            <a:fld id="{E83EEB54-A19D-4553-A714-82A74DF0BF29}" type="datetimeFigureOut">
              <a:rPr lang="de-AT"/>
              <a:pPr>
                <a:defRPr/>
              </a:pPr>
              <a:t>22.05.2023</a:t>
            </a:fld>
            <a:endParaRPr lang="de-AT"/>
          </a:p>
        </p:txBody>
      </p:sp>
      <p:sp>
        <p:nvSpPr>
          <p:cNvPr id="5" name="Fußzeilenplatzhalter 4">
            <a:extLst>
              <a:ext uri="{FF2B5EF4-FFF2-40B4-BE49-F238E27FC236}">
                <a16:creationId xmlns:a16="http://schemas.microsoft.com/office/drawing/2014/main" id="{2B58C7A7-9FBF-E189-7180-87C19362DBBE}"/>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ECADADBE-5A71-77BB-6C57-2215148E717A}"/>
              </a:ext>
            </a:extLst>
          </p:cNvPr>
          <p:cNvSpPr>
            <a:spLocks noGrp="1"/>
          </p:cNvSpPr>
          <p:nvPr>
            <p:ph type="sldNum" sz="quarter" idx="12"/>
          </p:nvPr>
        </p:nvSpPr>
        <p:spPr/>
        <p:txBody>
          <a:bodyPr/>
          <a:lstStyle>
            <a:lvl1pPr>
              <a:defRPr/>
            </a:lvl1pPr>
          </a:lstStyle>
          <a:p>
            <a:fld id="{4993FD03-F8E3-4000-B09A-F3F5BEB2811A}" type="slidenum">
              <a:rPr lang="de-AT" altLang="de-DE"/>
              <a:pPr/>
              <a:t>‹Nr.›</a:t>
            </a:fld>
            <a:endParaRPr lang="de-AT" altLang="de-DE"/>
          </a:p>
        </p:txBody>
      </p:sp>
    </p:spTree>
    <p:extLst>
      <p:ext uri="{BB962C8B-B14F-4D97-AF65-F5344CB8AC3E}">
        <p14:creationId xmlns:p14="http://schemas.microsoft.com/office/powerpoint/2010/main" val="3684036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DE8A6117-0A92-0D23-A21A-843159F39328}"/>
              </a:ext>
            </a:extLst>
          </p:cNvPr>
          <p:cNvSpPr>
            <a:spLocks noGrp="1"/>
          </p:cNvSpPr>
          <p:nvPr>
            <p:ph type="dt" sz="half" idx="10"/>
          </p:nvPr>
        </p:nvSpPr>
        <p:spPr/>
        <p:txBody>
          <a:bodyPr/>
          <a:lstStyle>
            <a:lvl1pPr>
              <a:defRPr/>
            </a:lvl1pPr>
          </a:lstStyle>
          <a:p>
            <a:pPr>
              <a:defRPr/>
            </a:pPr>
            <a:fld id="{1F50EF0E-9CA9-4C29-B608-748BF04F978C}" type="datetimeFigureOut">
              <a:rPr lang="de-AT"/>
              <a:pPr>
                <a:defRPr/>
              </a:pPr>
              <a:t>22.05.2023</a:t>
            </a:fld>
            <a:endParaRPr lang="de-AT"/>
          </a:p>
        </p:txBody>
      </p:sp>
      <p:sp>
        <p:nvSpPr>
          <p:cNvPr id="5" name="Fußzeilenplatzhalter 4">
            <a:extLst>
              <a:ext uri="{FF2B5EF4-FFF2-40B4-BE49-F238E27FC236}">
                <a16:creationId xmlns:a16="http://schemas.microsoft.com/office/drawing/2014/main" id="{F5DE0896-A5F5-B80B-DF3C-A19CF6956C6D}"/>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6C7EB83D-2278-8D4D-D726-96B66D0FE9DC}"/>
              </a:ext>
            </a:extLst>
          </p:cNvPr>
          <p:cNvSpPr>
            <a:spLocks noGrp="1"/>
          </p:cNvSpPr>
          <p:nvPr>
            <p:ph type="sldNum" sz="quarter" idx="12"/>
          </p:nvPr>
        </p:nvSpPr>
        <p:spPr/>
        <p:txBody>
          <a:bodyPr/>
          <a:lstStyle>
            <a:lvl1pPr>
              <a:defRPr/>
            </a:lvl1pPr>
          </a:lstStyle>
          <a:p>
            <a:fld id="{537304CA-50F3-4DEE-BCFD-5D55EF578265}" type="slidenum">
              <a:rPr lang="de-AT" altLang="de-DE"/>
              <a:pPr/>
              <a:t>‹Nr.›</a:t>
            </a:fld>
            <a:endParaRPr lang="de-AT" altLang="de-DE"/>
          </a:p>
        </p:txBody>
      </p:sp>
    </p:spTree>
    <p:extLst>
      <p:ext uri="{BB962C8B-B14F-4D97-AF65-F5344CB8AC3E}">
        <p14:creationId xmlns:p14="http://schemas.microsoft.com/office/powerpoint/2010/main" val="3226555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80EE39AC-4E72-26E0-6652-640EF2BCB6B4}"/>
              </a:ext>
            </a:extLst>
          </p:cNvPr>
          <p:cNvSpPr>
            <a:spLocks noGrp="1"/>
          </p:cNvSpPr>
          <p:nvPr>
            <p:ph type="dt" sz="half" idx="10"/>
          </p:nvPr>
        </p:nvSpPr>
        <p:spPr/>
        <p:txBody>
          <a:bodyPr/>
          <a:lstStyle>
            <a:lvl1pPr>
              <a:defRPr/>
            </a:lvl1pPr>
          </a:lstStyle>
          <a:p>
            <a:pPr>
              <a:defRPr/>
            </a:pPr>
            <a:fld id="{32A74EDF-D56A-43E7-826B-05DCCB680F14}" type="datetimeFigureOut">
              <a:rPr lang="de-AT"/>
              <a:pPr>
                <a:defRPr/>
              </a:pPr>
              <a:t>22.05.2023</a:t>
            </a:fld>
            <a:endParaRPr lang="de-AT"/>
          </a:p>
        </p:txBody>
      </p:sp>
      <p:sp>
        <p:nvSpPr>
          <p:cNvPr id="5" name="Fußzeilenplatzhalter 4">
            <a:extLst>
              <a:ext uri="{FF2B5EF4-FFF2-40B4-BE49-F238E27FC236}">
                <a16:creationId xmlns:a16="http://schemas.microsoft.com/office/drawing/2014/main" id="{B66FAC03-5EDA-CB29-2496-AF9C46BA1ECC}"/>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C719F2A0-C2A4-DE5C-D50A-0414E47DEF98}"/>
              </a:ext>
            </a:extLst>
          </p:cNvPr>
          <p:cNvSpPr>
            <a:spLocks noGrp="1"/>
          </p:cNvSpPr>
          <p:nvPr>
            <p:ph type="sldNum" sz="quarter" idx="12"/>
          </p:nvPr>
        </p:nvSpPr>
        <p:spPr/>
        <p:txBody>
          <a:bodyPr/>
          <a:lstStyle>
            <a:lvl1pPr>
              <a:defRPr/>
            </a:lvl1pPr>
          </a:lstStyle>
          <a:p>
            <a:fld id="{24590678-5B88-40D4-8919-543A4A46E5FA}" type="slidenum">
              <a:rPr lang="de-AT" altLang="de-DE"/>
              <a:pPr/>
              <a:t>‹Nr.›</a:t>
            </a:fld>
            <a:endParaRPr lang="de-AT" altLang="de-DE"/>
          </a:p>
        </p:txBody>
      </p:sp>
    </p:spTree>
    <p:extLst>
      <p:ext uri="{BB962C8B-B14F-4D97-AF65-F5344CB8AC3E}">
        <p14:creationId xmlns:p14="http://schemas.microsoft.com/office/powerpoint/2010/main" val="2557854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20ADE8F4-0F8C-9E25-7A8C-01CBDF13B475}"/>
              </a:ext>
            </a:extLst>
          </p:cNvPr>
          <p:cNvSpPr>
            <a:spLocks noGrp="1"/>
          </p:cNvSpPr>
          <p:nvPr>
            <p:ph type="dt" sz="half" idx="10"/>
          </p:nvPr>
        </p:nvSpPr>
        <p:spPr/>
        <p:txBody>
          <a:bodyPr/>
          <a:lstStyle>
            <a:lvl1pPr>
              <a:defRPr/>
            </a:lvl1pPr>
          </a:lstStyle>
          <a:p>
            <a:pPr>
              <a:defRPr/>
            </a:pPr>
            <a:fld id="{13FC2D5C-B5ED-4A13-8112-DEF7C5E1EE8A}" type="datetimeFigureOut">
              <a:rPr lang="de-AT"/>
              <a:pPr>
                <a:defRPr/>
              </a:pPr>
              <a:t>22.05.2023</a:t>
            </a:fld>
            <a:endParaRPr lang="de-AT"/>
          </a:p>
        </p:txBody>
      </p:sp>
      <p:sp>
        <p:nvSpPr>
          <p:cNvPr id="6" name="Fußzeilenplatzhalter 4">
            <a:extLst>
              <a:ext uri="{FF2B5EF4-FFF2-40B4-BE49-F238E27FC236}">
                <a16:creationId xmlns:a16="http://schemas.microsoft.com/office/drawing/2014/main" id="{E78BE499-FE8C-FD59-124D-552FE6AC3D75}"/>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F1AEF366-51F7-70BE-0604-4B18EFD11C5E}"/>
              </a:ext>
            </a:extLst>
          </p:cNvPr>
          <p:cNvSpPr>
            <a:spLocks noGrp="1"/>
          </p:cNvSpPr>
          <p:nvPr>
            <p:ph type="sldNum" sz="quarter" idx="12"/>
          </p:nvPr>
        </p:nvSpPr>
        <p:spPr/>
        <p:txBody>
          <a:bodyPr/>
          <a:lstStyle>
            <a:lvl1pPr>
              <a:defRPr/>
            </a:lvl1pPr>
          </a:lstStyle>
          <a:p>
            <a:fld id="{74AA832B-CA33-4035-BEAD-6C9F9E48B6BB}" type="slidenum">
              <a:rPr lang="de-AT" altLang="de-DE"/>
              <a:pPr/>
              <a:t>‹Nr.›</a:t>
            </a:fld>
            <a:endParaRPr lang="de-AT" altLang="de-DE"/>
          </a:p>
        </p:txBody>
      </p:sp>
    </p:spTree>
    <p:extLst>
      <p:ext uri="{BB962C8B-B14F-4D97-AF65-F5344CB8AC3E}">
        <p14:creationId xmlns:p14="http://schemas.microsoft.com/office/powerpoint/2010/main" val="371948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AB12DBDE-8003-3D72-29A2-71BF3A05D061}"/>
              </a:ext>
            </a:extLst>
          </p:cNvPr>
          <p:cNvSpPr>
            <a:spLocks noGrp="1"/>
          </p:cNvSpPr>
          <p:nvPr>
            <p:ph type="dt" sz="half" idx="10"/>
          </p:nvPr>
        </p:nvSpPr>
        <p:spPr/>
        <p:txBody>
          <a:bodyPr/>
          <a:lstStyle>
            <a:lvl1pPr>
              <a:defRPr/>
            </a:lvl1pPr>
          </a:lstStyle>
          <a:p>
            <a:pPr>
              <a:defRPr/>
            </a:pPr>
            <a:fld id="{639B8AA9-F3D7-4D4E-A389-DF7DB592A2FF}" type="datetimeFigureOut">
              <a:rPr lang="de-AT"/>
              <a:pPr>
                <a:defRPr/>
              </a:pPr>
              <a:t>22.05.2023</a:t>
            </a:fld>
            <a:endParaRPr lang="de-AT"/>
          </a:p>
        </p:txBody>
      </p:sp>
      <p:sp>
        <p:nvSpPr>
          <p:cNvPr id="8" name="Fußzeilenplatzhalter 4">
            <a:extLst>
              <a:ext uri="{FF2B5EF4-FFF2-40B4-BE49-F238E27FC236}">
                <a16:creationId xmlns:a16="http://schemas.microsoft.com/office/drawing/2014/main" id="{EF8F91B1-1758-0B81-F844-9BE66D81543D}"/>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EE16AAA8-5BF6-C452-05D0-66F95177316A}"/>
              </a:ext>
            </a:extLst>
          </p:cNvPr>
          <p:cNvSpPr>
            <a:spLocks noGrp="1"/>
          </p:cNvSpPr>
          <p:nvPr>
            <p:ph type="sldNum" sz="quarter" idx="12"/>
          </p:nvPr>
        </p:nvSpPr>
        <p:spPr/>
        <p:txBody>
          <a:bodyPr/>
          <a:lstStyle>
            <a:lvl1pPr>
              <a:defRPr/>
            </a:lvl1pPr>
          </a:lstStyle>
          <a:p>
            <a:fld id="{30E3D794-0A6B-4593-BD00-F513234DC12E}" type="slidenum">
              <a:rPr lang="de-AT" altLang="de-DE"/>
              <a:pPr/>
              <a:t>‹Nr.›</a:t>
            </a:fld>
            <a:endParaRPr lang="de-AT" altLang="de-DE"/>
          </a:p>
        </p:txBody>
      </p:sp>
    </p:spTree>
    <p:extLst>
      <p:ext uri="{BB962C8B-B14F-4D97-AF65-F5344CB8AC3E}">
        <p14:creationId xmlns:p14="http://schemas.microsoft.com/office/powerpoint/2010/main" val="1802394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D6282A43-4A06-8686-3F13-8AFD0B8BF724}"/>
              </a:ext>
            </a:extLst>
          </p:cNvPr>
          <p:cNvSpPr>
            <a:spLocks noGrp="1"/>
          </p:cNvSpPr>
          <p:nvPr>
            <p:ph type="dt" sz="half" idx="10"/>
          </p:nvPr>
        </p:nvSpPr>
        <p:spPr/>
        <p:txBody>
          <a:bodyPr/>
          <a:lstStyle>
            <a:lvl1pPr>
              <a:defRPr/>
            </a:lvl1pPr>
          </a:lstStyle>
          <a:p>
            <a:pPr>
              <a:defRPr/>
            </a:pPr>
            <a:fld id="{14A81EF8-70EC-4975-949A-CB1E3F7C0659}" type="datetimeFigureOut">
              <a:rPr lang="de-AT"/>
              <a:pPr>
                <a:defRPr/>
              </a:pPr>
              <a:t>22.05.2023</a:t>
            </a:fld>
            <a:endParaRPr lang="de-AT"/>
          </a:p>
        </p:txBody>
      </p:sp>
      <p:sp>
        <p:nvSpPr>
          <p:cNvPr id="4" name="Fußzeilenplatzhalter 4">
            <a:extLst>
              <a:ext uri="{FF2B5EF4-FFF2-40B4-BE49-F238E27FC236}">
                <a16:creationId xmlns:a16="http://schemas.microsoft.com/office/drawing/2014/main" id="{B556722B-5CDB-448E-FC25-0D66687E514D}"/>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95A1D836-EC7A-4F28-6E5A-899244A22CF9}"/>
              </a:ext>
            </a:extLst>
          </p:cNvPr>
          <p:cNvSpPr>
            <a:spLocks noGrp="1"/>
          </p:cNvSpPr>
          <p:nvPr>
            <p:ph type="sldNum" sz="quarter" idx="12"/>
          </p:nvPr>
        </p:nvSpPr>
        <p:spPr/>
        <p:txBody>
          <a:bodyPr/>
          <a:lstStyle>
            <a:lvl1pPr>
              <a:defRPr/>
            </a:lvl1pPr>
          </a:lstStyle>
          <a:p>
            <a:fld id="{9765EF35-8F2A-492E-950C-DBD34923E52C}" type="slidenum">
              <a:rPr lang="de-AT" altLang="de-DE"/>
              <a:pPr/>
              <a:t>‹Nr.›</a:t>
            </a:fld>
            <a:endParaRPr lang="de-AT" altLang="de-DE"/>
          </a:p>
        </p:txBody>
      </p:sp>
    </p:spTree>
    <p:extLst>
      <p:ext uri="{BB962C8B-B14F-4D97-AF65-F5344CB8AC3E}">
        <p14:creationId xmlns:p14="http://schemas.microsoft.com/office/powerpoint/2010/main" val="1961450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98E83407-9484-F0C9-CB0E-00A79043BD8F}"/>
              </a:ext>
            </a:extLst>
          </p:cNvPr>
          <p:cNvSpPr>
            <a:spLocks noGrp="1"/>
          </p:cNvSpPr>
          <p:nvPr>
            <p:ph type="dt" sz="half" idx="10"/>
          </p:nvPr>
        </p:nvSpPr>
        <p:spPr/>
        <p:txBody>
          <a:bodyPr/>
          <a:lstStyle>
            <a:lvl1pPr>
              <a:defRPr/>
            </a:lvl1pPr>
          </a:lstStyle>
          <a:p>
            <a:pPr>
              <a:defRPr/>
            </a:pPr>
            <a:fld id="{42522A0D-3B02-471C-BAA6-B9C6DA3414BF}" type="datetimeFigureOut">
              <a:rPr lang="de-AT"/>
              <a:pPr>
                <a:defRPr/>
              </a:pPr>
              <a:t>22.05.2023</a:t>
            </a:fld>
            <a:endParaRPr lang="de-AT"/>
          </a:p>
        </p:txBody>
      </p:sp>
      <p:sp>
        <p:nvSpPr>
          <p:cNvPr id="3" name="Fußzeilenplatzhalter 4">
            <a:extLst>
              <a:ext uri="{FF2B5EF4-FFF2-40B4-BE49-F238E27FC236}">
                <a16:creationId xmlns:a16="http://schemas.microsoft.com/office/drawing/2014/main" id="{7CFCB788-D0D2-F19C-EF79-66C9357A3C35}"/>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9D3EE5A3-583B-ED4D-6332-A6B40D43946B}"/>
              </a:ext>
            </a:extLst>
          </p:cNvPr>
          <p:cNvSpPr>
            <a:spLocks noGrp="1"/>
          </p:cNvSpPr>
          <p:nvPr>
            <p:ph type="sldNum" sz="quarter" idx="12"/>
          </p:nvPr>
        </p:nvSpPr>
        <p:spPr/>
        <p:txBody>
          <a:bodyPr/>
          <a:lstStyle>
            <a:lvl1pPr>
              <a:defRPr/>
            </a:lvl1pPr>
          </a:lstStyle>
          <a:p>
            <a:fld id="{5F4C828F-95FB-4DD2-B2D4-3F673A3CBF4B}" type="slidenum">
              <a:rPr lang="de-AT" altLang="de-DE"/>
              <a:pPr/>
              <a:t>‹Nr.›</a:t>
            </a:fld>
            <a:endParaRPr lang="de-AT" altLang="de-DE"/>
          </a:p>
        </p:txBody>
      </p:sp>
    </p:spTree>
    <p:extLst>
      <p:ext uri="{BB962C8B-B14F-4D97-AF65-F5344CB8AC3E}">
        <p14:creationId xmlns:p14="http://schemas.microsoft.com/office/powerpoint/2010/main" val="4280087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A48AF850-9252-65A4-2928-07D1B5748796}"/>
              </a:ext>
            </a:extLst>
          </p:cNvPr>
          <p:cNvSpPr>
            <a:spLocks noGrp="1"/>
          </p:cNvSpPr>
          <p:nvPr>
            <p:ph type="dt" sz="half" idx="10"/>
          </p:nvPr>
        </p:nvSpPr>
        <p:spPr/>
        <p:txBody>
          <a:bodyPr/>
          <a:lstStyle>
            <a:lvl1pPr>
              <a:defRPr/>
            </a:lvl1pPr>
          </a:lstStyle>
          <a:p>
            <a:pPr>
              <a:defRPr/>
            </a:pPr>
            <a:fld id="{8CD4BFFC-BBF8-4AA0-894E-D9271F2309B8}" type="datetimeFigureOut">
              <a:rPr lang="de-AT"/>
              <a:pPr>
                <a:defRPr/>
              </a:pPr>
              <a:t>22.05.2023</a:t>
            </a:fld>
            <a:endParaRPr lang="de-AT"/>
          </a:p>
        </p:txBody>
      </p:sp>
      <p:sp>
        <p:nvSpPr>
          <p:cNvPr id="6" name="Fußzeilenplatzhalter 4">
            <a:extLst>
              <a:ext uri="{FF2B5EF4-FFF2-40B4-BE49-F238E27FC236}">
                <a16:creationId xmlns:a16="http://schemas.microsoft.com/office/drawing/2014/main" id="{7715F042-C74E-948A-14D5-0A17BDA35EFF}"/>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9C0FE541-8CA1-94A5-A32A-EC3A96E95488}"/>
              </a:ext>
            </a:extLst>
          </p:cNvPr>
          <p:cNvSpPr>
            <a:spLocks noGrp="1"/>
          </p:cNvSpPr>
          <p:nvPr>
            <p:ph type="sldNum" sz="quarter" idx="12"/>
          </p:nvPr>
        </p:nvSpPr>
        <p:spPr/>
        <p:txBody>
          <a:bodyPr/>
          <a:lstStyle>
            <a:lvl1pPr>
              <a:defRPr/>
            </a:lvl1pPr>
          </a:lstStyle>
          <a:p>
            <a:fld id="{B3B09B2A-BACC-416C-A68D-AA2113C424D5}" type="slidenum">
              <a:rPr lang="de-AT" altLang="de-DE"/>
              <a:pPr/>
              <a:t>‹Nr.›</a:t>
            </a:fld>
            <a:endParaRPr lang="de-AT" altLang="de-DE"/>
          </a:p>
        </p:txBody>
      </p:sp>
    </p:spTree>
    <p:extLst>
      <p:ext uri="{BB962C8B-B14F-4D97-AF65-F5344CB8AC3E}">
        <p14:creationId xmlns:p14="http://schemas.microsoft.com/office/powerpoint/2010/main" val="1294789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4D598E0E-1D3C-D959-17B4-C0416C35DB8B}"/>
              </a:ext>
            </a:extLst>
          </p:cNvPr>
          <p:cNvSpPr>
            <a:spLocks noGrp="1"/>
          </p:cNvSpPr>
          <p:nvPr>
            <p:ph type="dt" sz="half" idx="10"/>
          </p:nvPr>
        </p:nvSpPr>
        <p:spPr/>
        <p:txBody>
          <a:bodyPr/>
          <a:lstStyle>
            <a:lvl1pPr>
              <a:defRPr/>
            </a:lvl1pPr>
          </a:lstStyle>
          <a:p>
            <a:pPr>
              <a:defRPr/>
            </a:pPr>
            <a:fld id="{E7D239DE-8CD2-4247-AFBF-12E814EF44DD}" type="datetimeFigureOut">
              <a:rPr lang="de-AT"/>
              <a:pPr>
                <a:defRPr/>
              </a:pPr>
              <a:t>22.05.2023</a:t>
            </a:fld>
            <a:endParaRPr lang="de-AT"/>
          </a:p>
        </p:txBody>
      </p:sp>
      <p:sp>
        <p:nvSpPr>
          <p:cNvPr id="6" name="Fußzeilenplatzhalter 4">
            <a:extLst>
              <a:ext uri="{FF2B5EF4-FFF2-40B4-BE49-F238E27FC236}">
                <a16:creationId xmlns:a16="http://schemas.microsoft.com/office/drawing/2014/main" id="{BE225E8B-F75D-E5C8-0AB3-29D16EF1449D}"/>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6B835577-9EFF-2F44-4AB2-31310322EBFE}"/>
              </a:ext>
            </a:extLst>
          </p:cNvPr>
          <p:cNvSpPr>
            <a:spLocks noGrp="1"/>
          </p:cNvSpPr>
          <p:nvPr>
            <p:ph type="sldNum" sz="quarter" idx="12"/>
          </p:nvPr>
        </p:nvSpPr>
        <p:spPr/>
        <p:txBody>
          <a:bodyPr/>
          <a:lstStyle>
            <a:lvl1pPr>
              <a:defRPr/>
            </a:lvl1pPr>
          </a:lstStyle>
          <a:p>
            <a:fld id="{07D46672-C3E9-4061-89F8-61760F456721}" type="slidenum">
              <a:rPr lang="de-AT" altLang="de-DE"/>
              <a:pPr/>
              <a:t>‹Nr.›</a:t>
            </a:fld>
            <a:endParaRPr lang="de-AT" altLang="de-DE"/>
          </a:p>
        </p:txBody>
      </p:sp>
    </p:spTree>
    <p:extLst>
      <p:ext uri="{BB962C8B-B14F-4D97-AF65-F5344CB8AC3E}">
        <p14:creationId xmlns:p14="http://schemas.microsoft.com/office/powerpoint/2010/main" val="2953217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DE5563F8-EC28-C446-B00A-A2F63F78009E}"/>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0220712A-DAF5-E53E-EA57-6A9D82900D94}"/>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CBF60EDA-1A44-F3AC-D7F8-C3D988B4F753}"/>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43FC917E-E8F8-EDC9-463A-13415446C4F3}"/>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81098BA-7F9E-42B0-848D-423F14BA49C3}" type="datetimeFigureOut">
              <a:rPr lang="de-AT"/>
              <a:pPr>
                <a:defRPr/>
              </a:pPr>
              <a:t>22.05.2023</a:t>
            </a:fld>
            <a:endParaRPr lang="de-AT"/>
          </a:p>
        </p:txBody>
      </p:sp>
      <p:sp>
        <p:nvSpPr>
          <p:cNvPr id="5" name="Fußzeilenplatzhalter 4">
            <a:extLst>
              <a:ext uri="{FF2B5EF4-FFF2-40B4-BE49-F238E27FC236}">
                <a16:creationId xmlns:a16="http://schemas.microsoft.com/office/drawing/2014/main" id="{74D7E6A8-841F-0341-0777-F075C01F306D}"/>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A6973C3C-BAC1-65E0-42CC-51C340916810}"/>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A62630D4-584C-4F42-8068-A108ECEA9779}" type="slidenum">
              <a:rPr lang="de-AT" altLang="de-DE"/>
              <a:pPr/>
              <a:t>‹Nr.›</a:t>
            </a:fld>
            <a:endParaRPr lang="de-AT" altLang="de-DE"/>
          </a:p>
        </p:txBody>
      </p:sp>
      <p:pic>
        <p:nvPicPr>
          <p:cNvPr id="1032" name="Picture 19">
            <a:extLst>
              <a:ext uri="{FF2B5EF4-FFF2-40B4-BE49-F238E27FC236}">
                <a16:creationId xmlns:a16="http://schemas.microsoft.com/office/drawing/2014/main" id="{1189B496-6D34-278F-D691-6BEA71E9D5D7}"/>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6F0725DD-9FB9-B1D1-5AA6-04FDD9CB101E}"/>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6602413"/>
            <a:ext cx="9144000" cy="25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35" name="Rechteck 21">
            <a:extLst>
              <a:ext uri="{FF2B5EF4-FFF2-40B4-BE49-F238E27FC236}">
                <a16:creationId xmlns:a16="http://schemas.microsoft.com/office/drawing/2014/main" id="{B55BE26E-F1AF-E18B-2B9F-0398EE9738A0}"/>
              </a:ext>
            </a:extLst>
          </p:cNvPr>
          <p:cNvSpPr>
            <a:spLocks noChangeArrowheads="1"/>
          </p:cNvSpPr>
          <p:nvPr/>
        </p:nvSpPr>
        <p:spPr bwMode="auto">
          <a:xfrm>
            <a:off x="-15875" y="651668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2023</a:t>
            </a:r>
          </a:p>
        </p:txBody>
      </p:sp>
      <p:pic>
        <p:nvPicPr>
          <p:cNvPr id="1036" name="Picture 13" descr="I:\500-vs_hs\Aushilfen\___Carina\Unterwegs\uw1_schriftzug_weiss.gif">
            <a:extLst>
              <a:ext uri="{FF2B5EF4-FFF2-40B4-BE49-F238E27FC236}">
                <a16:creationId xmlns:a16="http://schemas.microsoft.com/office/drawing/2014/main" id="{C70221BD-8AE2-790B-E2FE-216D31CACB51}"/>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0825" y="77788"/>
            <a:ext cx="19446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59"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a:extLst>
              <a:ext uri="{FF2B5EF4-FFF2-40B4-BE49-F238E27FC236}">
                <a16:creationId xmlns:a16="http://schemas.microsoft.com/office/drawing/2014/main" id="{58D44E6E-7101-A44B-10DC-18ED3F5BFE3B}"/>
              </a:ext>
            </a:extLst>
          </p:cNvPr>
          <p:cNvSpPr>
            <a:spLocks noGrp="1"/>
          </p:cNvSpPr>
          <p:nvPr>
            <p:ph type="title"/>
          </p:nvPr>
        </p:nvSpPr>
        <p:spPr>
          <a:xfrm>
            <a:off x="323850" y="2708275"/>
            <a:ext cx="8229600" cy="677863"/>
          </a:xfrm>
        </p:spPr>
        <p:txBody>
          <a:bodyPr/>
          <a:lstStyle/>
          <a:p>
            <a:r>
              <a:rPr lang="de-DE" altLang="de-DE"/>
              <a:t>Wüsten weltweit</a:t>
            </a:r>
            <a:endParaRPr lang="de-AT" altLang="de-D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feld 3">
            <a:extLst>
              <a:ext uri="{FF2B5EF4-FFF2-40B4-BE49-F238E27FC236}">
                <a16:creationId xmlns:a16="http://schemas.microsoft.com/office/drawing/2014/main" id="{45C1E38F-8BE5-99BC-22F0-57EF7879F4AB}"/>
              </a:ext>
            </a:extLst>
          </p:cNvPr>
          <p:cNvSpPr txBox="1">
            <a:spLocks noChangeArrowheads="1"/>
          </p:cNvSpPr>
          <p:nvPr/>
        </p:nvSpPr>
        <p:spPr bwMode="auto">
          <a:xfrm>
            <a:off x="107504" y="839391"/>
            <a:ext cx="8928991"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DE" altLang="de-DE" sz="3200" dirty="0">
                <a:solidFill>
                  <a:schemeClr val="tx1"/>
                </a:solidFill>
                <a:latin typeface="Calibri" panose="020F0502020204030204" pitchFamily="34" charset="0"/>
              </a:rPr>
              <a:t>Wüsten entstehen, …</a:t>
            </a:r>
            <a:endParaRPr lang="de-AT" altLang="de-DE" sz="3200" dirty="0">
              <a:solidFill>
                <a:schemeClr val="tx1"/>
              </a:solidFill>
              <a:latin typeface="Calibri" panose="020F0502020204030204" pitchFamily="34" charset="0"/>
            </a:endParaRPr>
          </a:p>
        </p:txBody>
      </p:sp>
      <p:sp>
        <p:nvSpPr>
          <p:cNvPr id="5" name="Textfeld 4">
            <a:extLst>
              <a:ext uri="{FF2B5EF4-FFF2-40B4-BE49-F238E27FC236}">
                <a16:creationId xmlns:a16="http://schemas.microsoft.com/office/drawing/2014/main" id="{C738E1DD-0A87-3D98-CF76-DB09971F2A51}"/>
              </a:ext>
            </a:extLst>
          </p:cNvPr>
          <p:cNvSpPr txBox="1">
            <a:spLocks noChangeArrowheads="1"/>
          </p:cNvSpPr>
          <p:nvPr/>
        </p:nvSpPr>
        <p:spPr bwMode="auto">
          <a:xfrm>
            <a:off x="971550" y="2133600"/>
            <a:ext cx="24288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de-DE" altLang="de-DE" sz="2400" b="0">
                <a:solidFill>
                  <a:schemeClr val="tx1"/>
                </a:solidFill>
                <a:latin typeface="Calibri" panose="020F0502020204030204" pitchFamily="34" charset="0"/>
              </a:rPr>
              <a:t>wo es zu kalt ist</a:t>
            </a:r>
            <a:endParaRPr lang="de-AT" altLang="de-DE" sz="2400" b="0">
              <a:solidFill>
                <a:schemeClr val="tx1"/>
              </a:solidFill>
              <a:latin typeface="Calibri" panose="020F0502020204030204" pitchFamily="34" charset="0"/>
            </a:endParaRPr>
          </a:p>
        </p:txBody>
      </p:sp>
      <p:sp>
        <p:nvSpPr>
          <p:cNvPr id="6" name="Textfeld 5">
            <a:extLst>
              <a:ext uri="{FF2B5EF4-FFF2-40B4-BE49-F238E27FC236}">
                <a16:creationId xmlns:a16="http://schemas.microsoft.com/office/drawing/2014/main" id="{3607823E-8ED0-81FE-7A72-5CA88D990869}"/>
              </a:ext>
            </a:extLst>
          </p:cNvPr>
          <p:cNvSpPr txBox="1">
            <a:spLocks noChangeArrowheads="1"/>
          </p:cNvSpPr>
          <p:nvPr/>
        </p:nvSpPr>
        <p:spPr bwMode="auto">
          <a:xfrm>
            <a:off x="971550" y="3429000"/>
            <a:ext cx="25225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de-DE" altLang="de-DE" sz="2400" b="0">
                <a:solidFill>
                  <a:schemeClr val="tx1"/>
                </a:solidFill>
                <a:latin typeface="Calibri" panose="020F0502020204030204" pitchFamily="34" charset="0"/>
              </a:rPr>
              <a:t>wo es zu heiß ist</a:t>
            </a:r>
            <a:endParaRPr lang="de-AT" altLang="de-DE" sz="2400" b="0">
              <a:solidFill>
                <a:schemeClr val="tx1"/>
              </a:solidFill>
              <a:latin typeface="Calibri" panose="020F0502020204030204" pitchFamily="34" charset="0"/>
            </a:endParaRPr>
          </a:p>
        </p:txBody>
      </p:sp>
      <p:sp>
        <p:nvSpPr>
          <p:cNvPr id="7" name="Textfeld 6">
            <a:extLst>
              <a:ext uri="{FF2B5EF4-FFF2-40B4-BE49-F238E27FC236}">
                <a16:creationId xmlns:a16="http://schemas.microsoft.com/office/drawing/2014/main" id="{C038C1CE-98C8-F719-1E7A-61557C58A550}"/>
              </a:ext>
            </a:extLst>
          </p:cNvPr>
          <p:cNvSpPr txBox="1">
            <a:spLocks noChangeArrowheads="1"/>
          </p:cNvSpPr>
          <p:nvPr/>
        </p:nvSpPr>
        <p:spPr bwMode="auto">
          <a:xfrm>
            <a:off x="954088" y="4797425"/>
            <a:ext cx="36718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de-DE" altLang="de-DE" sz="2400" b="0">
                <a:solidFill>
                  <a:schemeClr val="tx1"/>
                </a:solidFill>
                <a:latin typeface="Calibri" panose="020F0502020204030204" pitchFamily="34" charset="0"/>
              </a:rPr>
              <a:t>wo der Boden zu salzig ist</a:t>
            </a:r>
            <a:endParaRPr lang="de-AT" altLang="de-DE" sz="2400" b="0">
              <a:solidFill>
                <a:schemeClr val="tx1"/>
              </a:solidFill>
              <a:latin typeface="Calibri" panose="020F0502020204030204" pitchFamily="34" charset="0"/>
            </a:endParaRPr>
          </a:p>
        </p:txBody>
      </p:sp>
      <p:sp>
        <p:nvSpPr>
          <p:cNvPr id="8" name="Pfeil nach rechts 7">
            <a:extLst>
              <a:ext uri="{FF2B5EF4-FFF2-40B4-BE49-F238E27FC236}">
                <a16:creationId xmlns:a16="http://schemas.microsoft.com/office/drawing/2014/main" id="{BABD4893-4280-2355-74F7-05D4D38F9D99}"/>
              </a:ext>
            </a:extLst>
          </p:cNvPr>
          <p:cNvSpPr/>
          <p:nvPr/>
        </p:nvSpPr>
        <p:spPr>
          <a:xfrm>
            <a:off x="4631427" y="2270919"/>
            <a:ext cx="792162" cy="215900"/>
          </a:xfrm>
          <a:prstGeom prst="rightArrow">
            <a:avLst/>
          </a:prstGeom>
          <a:solidFill>
            <a:schemeClr val="accent3">
              <a:lumMod val="60000"/>
              <a:lumOff val="4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9" name="Pfeil nach rechts 8">
            <a:extLst>
              <a:ext uri="{FF2B5EF4-FFF2-40B4-BE49-F238E27FC236}">
                <a16:creationId xmlns:a16="http://schemas.microsoft.com/office/drawing/2014/main" id="{EEAD0A5B-07A4-7031-DE11-DC6C171BBBCF}"/>
              </a:ext>
            </a:extLst>
          </p:cNvPr>
          <p:cNvSpPr/>
          <p:nvPr/>
        </p:nvSpPr>
        <p:spPr>
          <a:xfrm>
            <a:off x="4631427" y="3534172"/>
            <a:ext cx="792163" cy="215900"/>
          </a:xfrm>
          <a:prstGeom prst="rightArrow">
            <a:avLst/>
          </a:prstGeom>
          <a:solidFill>
            <a:schemeClr val="accent3">
              <a:lumMod val="60000"/>
              <a:lumOff val="4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0" name="Pfeil nach rechts 9">
            <a:extLst>
              <a:ext uri="{FF2B5EF4-FFF2-40B4-BE49-F238E27FC236}">
                <a16:creationId xmlns:a16="http://schemas.microsoft.com/office/drawing/2014/main" id="{02D06CD5-5751-4BA8-E35D-E1AFB488C873}"/>
              </a:ext>
            </a:extLst>
          </p:cNvPr>
          <p:cNvSpPr/>
          <p:nvPr/>
        </p:nvSpPr>
        <p:spPr>
          <a:xfrm>
            <a:off x="4631427" y="4920456"/>
            <a:ext cx="792162" cy="215900"/>
          </a:xfrm>
          <a:prstGeom prst="rightArrow">
            <a:avLst/>
          </a:prstGeom>
          <a:solidFill>
            <a:schemeClr val="accent3">
              <a:lumMod val="60000"/>
              <a:lumOff val="4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1" name="Textfeld 10">
            <a:extLst>
              <a:ext uri="{FF2B5EF4-FFF2-40B4-BE49-F238E27FC236}">
                <a16:creationId xmlns:a16="http://schemas.microsoft.com/office/drawing/2014/main" id="{CF17DADF-40B2-2CC9-BE83-F505D3DD2579}"/>
              </a:ext>
            </a:extLst>
          </p:cNvPr>
          <p:cNvSpPr txBox="1">
            <a:spLocks noChangeArrowheads="1"/>
          </p:cNvSpPr>
          <p:nvPr/>
        </p:nvSpPr>
        <p:spPr bwMode="auto">
          <a:xfrm>
            <a:off x="5940425" y="2179638"/>
            <a:ext cx="1608138"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2400">
                <a:solidFill>
                  <a:schemeClr val="tx1"/>
                </a:solidFill>
                <a:latin typeface="Calibri" panose="020F0502020204030204" pitchFamily="34" charset="0"/>
              </a:rPr>
              <a:t>Kältewüste</a:t>
            </a:r>
            <a:endParaRPr lang="de-AT" altLang="de-DE" sz="2400">
              <a:solidFill>
                <a:schemeClr val="tx1"/>
              </a:solidFill>
              <a:latin typeface="Calibri" panose="020F0502020204030204" pitchFamily="34" charset="0"/>
            </a:endParaRPr>
          </a:p>
        </p:txBody>
      </p:sp>
      <p:sp>
        <p:nvSpPr>
          <p:cNvPr id="12" name="Textfeld 11">
            <a:extLst>
              <a:ext uri="{FF2B5EF4-FFF2-40B4-BE49-F238E27FC236}">
                <a16:creationId xmlns:a16="http://schemas.microsoft.com/office/drawing/2014/main" id="{F5A31E9F-48CF-1A9F-F657-71D4E6E48837}"/>
              </a:ext>
            </a:extLst>
          </p:cNvPr>
          <p:cNvSpPr txBox="1">
            <a:spLocks noChangeArrowheads="1"/>
          </p:cNvSpPr>
          <p:nvPr/>
        </p:nvSpPr>
        <p:spPr bwMode="auto">
          <a:xfrm>
            <a:off x="5940425" y="3411140"/>
            <a:ext cx="19494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2400" dirty="0">
                <a:solidFill>
                  <a:schemeClr val="tx1"/>
                </a:solidFill>
                <a:latin typeface="Calibri" panose="020F0502020204030204" pitchFamily="34" charset="0"/>
              </a:rPr>
              <a:t>Trockenwüste</a:t>
            </a:r>
            <a:endParaRPr lang="de-AT" altLang="de-DE" sz="2400" dirty="0">
              <a:solidFill>
                <a:schemeClr val="tx1"/>
              </a:solidFill>
              <a:latin typeface="Calibri" panose="020F0502020204030204" pitchFamily="34" charset="0"/>
            </a:endParaRPr>
          </a:p>
        </p:txBody>
      </p:sp>
      <p:sp>
        <p:nvSpPr>
          <p:cNvPr id="13" name="Textfeld 12">
            <a:extLst>
              <a:ext uri="{FF2B5EF4-FFF2-40B4-BE49-F238E27FC236}">
                <a16:creationId xmlns:a16="http://schemas.microsoft.com/office/drawing/2014/main" id="{5DBEDC18-2882-61BD-BC00-A3EDB385717C}"/>
              </a:ext>
            </a:extLst>
          </p:cNvPr>
          <p:cNvSpPr txBox="1">
            <a:spLocks noChangeArrowheads="1"/>
          </p:cNvSpPr>
          <p:nvPr/>
        </p:nvSpPr>
        <p:spPr bwMode="auto">
          <a:xfrm>
            <a:off x="5940425" y="4803042"/>
            <a:ext cx="14509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2400" dirty="0">
                <a:solidFill>
                  <a:schemeClr val="tx1"/>
                </a:solidFill>
                <a:latin typeface="Calibri" panose="020F0502020204030204" pitchFamily="34" charset="0"/>
              </a:rPr>
              <a:t>Salzwüste</a:t>
            </a:r>
            <a:endParaRPr lang="de-AT" altLang="de-DE" sz="2400" dirty="0">
              <a:solidFill>
                <a:schemeClr val="tx1"/>
              </a:solidFill>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animBg="1"/>
      <p:bldP spid="9" grpId="0" animBg="1"/>
      <p:bldP spid="10" grpId="0" animBg="1"/>
      <p:bldP spid="11" grpId="0"/>
      <p:bldP spid="12"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14832E72-5DCF-F022-78C9-B369492E4D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9885" y="1333173"/>
            <a:ext cx="8016926" cy="4328075"/>
          </a:xfrm>
          <a:prstGeom prst="rect">
            <a:avLst/>
          </a:prstGeom>
        </p:spPr>
      </p:pic>
      <p:sp>
        <p:nvSpPr>
          <p:cNvPr id="4" name="Textfeld 3">
            <a:extLst>
              <a:ext uri="{FF2B5EF4-FFF2-40B4-BE49-F238E27FC236}">
                <a16:creationId xmlns:a16="http://schemas.microsoft.com/office/drawing/2014/main" id="{18E12411-CAF7-C9CC-3BA4-66931CFC1129}"/>
              </a:ext>
            </a:extLst>
          </p:cNvPr>
          <p:cNvSpPr txBox="1">
            <a:spLocks noChangeArrowheads="1"/>
          </p:cNvSpPr>
          <p:nvPr/>
        </p:nvSpPr>
        <p:spPr bwMode="auto">
          <a:xfrm>
            <a:off x="676275" y="5876925"/>
            <a:ext cx="2371725" cy="400050"/>
          </a:xfrm>
          <a:prstGeom prst="rect">
            <a:avLst/>
          </a:prstGeom>
          <a:noFill/>
          <a:ln w="9525">
            <a:solidFill>
              <a:srgbClr val="0A0A0A">
                <a:alpha val="0"/>
              </a:srgbClr>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2000">
                <a:solidFill>
                  <a:schemeClr val="tx1"/>
                </a:solidFill>
                <a:latin typeface="Calibri" panose="020F0502020204030204" pitchFamily="34" charset="0"/>
              </a:rPr>
              <a:t>Große Victoriawüste</a:t>
            </a:r>
            <a:endParaRPr lang="de-AT" altLang="de-DE" sz="2000">
              <a:solidFill>
                <a:schemeClr val="tx1"/>
              </a:solidFill>
              <a:latin typeface="Calibri" panose="020F0502020204030204" pitchFamily="34" charset="0"/>
            </a:endParaRPr>
          </a:p>
        </p:txBody>
      </p:sp>
      <p:sp>
        <p:nvSpPr>
          <p:cNvPr id="7" name="Textfeld 6">
            <a:extLst>
              <a:ext uri="{FF2B5EF4-FFF2-40B4-BE49-F238E27FC236}">
                <a16:creationId xmlns:a16="http://schemas.microsoft.com/office/drawing/2014/main" id="{4FC69355-2F8F-80C9-57F5-0E3994A79848}"/>
              </a:ext>
            </a:extLst>
          </p:cNvPr>
          <p:cNvSpPr txBox="1">
            <a:spLocks noChangeArrowheads="1"/>
          </p:cNvSpPr>
          <p:nvPr/>
        </p:nvSpPr>
        <p:spPr bwMode="auto">
          <a:xfrm>
            <a:off x="3851275" y="6197600"/>
            <a:ext cx="889000" cy="400050"/>
          </a:xfrm>
          <a:prstGeom prst="rect">
            <a:avLst/>
          </a:prstGeom>
          <a:noFill/>
          <a:ln w="9525">
            <a:solidFill>
              <a:srgbClr val="0A0A0A">
                <a:alpha val="0"/>
              </a:srgbClr>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2000" dirty="0">
                <a:solidFill>
                  <a:schemeClr val="tx1"/>
                </a:solidFill>
                <a:latin typeface="Calibri" panose="020F0502020204030204" pitchFamily="34" charset="0"/>
              </a:rPr>
              <a:t>Namib</a:t>
            </a:r>
            <a:endParaRPr lang="de-AT" altLang="de-DE" sz="2000" dirty="0">
              <a:solidFill>
                <a:schemeClr val="tx1"/>
              </a:solidFill>
              <a:latin typeface="Calibri" panose="020F0502020204030204" pitchFamily="34" charset="0"/>
            </a:endParaRPr>
          </a:p>
        </p:txBody>
      </p:sp>
      <p:sp>
        <p:nvSpPr>
          <p:cNvPr id="8" name="Textfeld 7">
            <a:extLst>
              <a:ext uri="{FF2B5EF4-FFF2-40B4-BE49-F238E27FC236}">
                <a16:creationId xmlns:a16="http://schemas.microsoft.com/office/drawing/2014/main" id="{AFE4AB21-260E-2EC1-1DAA-DC555E8E521B}"/>
              </a:ext>
            </a:extLst>
          </p:cNvPr>
          <p:cNvSpPr txBox="1">
            <a:spLocks noChangeArrowheads="1"/>
          </p:cNvSpPr>
          <p:nvPr/>
        </p:nvSpPr>
        <p:spPr bwMode="auto">
          <a:xfrm>
            <a:off x="6227763" y="6197600"/>
            <a:ext cx="1435100" cy="400050"/>
          </a:xfrm>
          <a:prstGeom prst="rect">
            <a:avLst/>
          </a:prstGeom>
          <a:noFill/>
          <a:ln w="9525">
            <a:solidFill>
              <a:srgbClr val="0A0A0A">
                <a:alpha val="0"/>
              </a:srgbClr>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2000" dirty="0">
                <a:solidFill>
                  <a:schemeClr val="tx1"/>
                </a:solidFill>
                <a:latin typeface="Calibri" panose="020F0502020204030204" pitchFamily="34" charset="0"/>
              </a:rPr>
              <a:t>Rub</a:t>
            </a:r>
            <a:r>
              <a:rPr lang="de-DE" altLang="de-DE" sz="1800" b="0" dirty="0">
                <a:solidFill>
                  <a:schemeClr val="tx1"/>
                </a:solidFill>
                <a:latin typeface="Calibri" panose="020F0502020204030204" pitchFamily="34" charset="0"/>
              </a:rPr>
              <a:t> </a:t>
            </a:r>
            <a:r>
              <a:rPr lang="de-DE" altLang="de-DE" sz="2000" dirty="0">
                <a:solidFill>
                  <a:schemeClr val="tx1"/>
                </a:solidFill>
                <a:latin typeface="Calibri" panose="020F0502020204030204" pitchFamily="34" charset="0"/>
              </a:rPr>
              <a:t>al </a:t>
            </a:r>
            <a:r>
              <a:rPr lang="de-DE" altLang="de-DE" sz="2000" dirty="0" err="1">
                <a:solidFill>
                  <a:schemeClr val="tx1"/>
                </a:solidFill>
                <a:latin typeface="Calibri" panose="020F0502020204030204" pitchFamily="34" charset="0"/>
              </a:rPr>
              <a:t>Khali</a:t>
            </a:r>
            <a:endParaRPr lang="de-AT" altLang="de-DE" sz="2000" dirty="0">
              <a:solidFill>
                <a:schemeClr val="tx1"/>
              </a:solidFill>
              <a:latin typeface="Calibri" panose="020F0502020204030204" pitchFamily="34" charset="0"/>
            </a:endParaRPr>
          </a:p>
        </p:txBody>
      </p:sp>
      <p:sp>
        <p:nvSpPr>
          <p:cNvPr id="9" name="Textfeld 8">
            <a:extLst>
              <a:ext uri="{FF2B5EF4-FFF2-40B4-BE49-F238E27FC236}">
                <a16:creationId xmlns:a16="http://schemas.microsoft.com/office/drawing/2014/main" id="{2541456E-829B-BCD1-6723-89B9A0E5ABA6}"/>
              </a:ext>
            </a:extLst>
          </p:cNvPr>
          <p:cNvSpPr txBox="1">
            <a:spLocks noChangeArrowheads="1"/>
          </p:cNvSpPr>
          <p:nvPr/>
        </p:nvSpPr>
        <p:spPr bwMode="auto">
          <a:xfrm>
            <a:off x="3892550" y="5876925"/>
            <a:ext cx="1111250" cy="400050"/>
          </a:xfrm>
          <a:prstGeom prst="rect">
            <a:avLst/>
          </a:prstGeom>
          <a:noFill/>
          <a:ln w="9525">
            <a:solidFill>
              <a:srgbClr val="0A0A0A">
                <a:alpha val="0"/>
              </a:srgbClr>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2000" dirty="0">
                <a:solidFill>
                  <a:schemeClr val="tx1"/>
                </a:solidFill>
                <a:latin typeface="Calibri" panose="020F0502020204030204" pitchFamily="34" charset="0"/>
              </a:rPr>
              <a:t>Atacama</a:t>
            </a:r>
            <a:endParaRPr lang="de-AT" altLang="de-DE" sz="2000" dirty="0">
              <a:solidFill>
                <a:schemeClr val="tx1"/>
              </a:solidFill>
              <a:latin typeface="Calibri" panose="020F0502020204030204" pitchFamily="34" charset="0"/>
            </a:endParaRPr>
          </a:p>
        </p:txBody>
      </p:sp>
      <p:sp>
        <p:nvSpPr>
          <p:cNvPr id="10" name="Textfeld 9">
            <a:extLst>
              <a:ext uri="{FF2B5EF4-FFF2-40B4-BE49-F238E27FC236}">
                <a16:creationId xmlns:a16="http://schemas.microsoft.com/office/drawing/2014/main" id="{D3CF6781-1CCA-5314-1DCE-04C99386BE5C}"/>
              </a:ext>
            </a:extLst>
          </p:cNvPr>
          <p:cNvSpPr txBox="1">
            <a:spLocks noChangeArrowheads="1"/>
          </p:cNvSpPr>
          <p:nvPr/>
        </p:nvSpPr>
        <p:spPr bwMode="auto">
          <a:xfrm>
            <a:off x="6694488" y="5876925"/>
            <a:ext cx="685800" cy="400050"/>
          </a:xfrm>
          <a:prstGeom prst="rect">
            <a:avLst/>
          </a:prstGeom>
          <a:noFill/>
          <a:ln w="9525">
            <a:solidFill>
              <a:srgbClr val="0A0A0A">
                <a:alpha val="0"/>
              </a:srgbClr>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2000">
                <a:solidFill>
                  <a:schemeClr val="tx1"/>
                </a:solidFill>
                <a:latin typeface="Calibri" panose="020F0502020204030204" pitchFamily="34" charset="0"/>
              </a:rPr>
              <a:t>Gobi</a:t>
            </a:r>
            <a:endParaRPr lang="de-AT" altLang="de-DE" sz="2000">
              <a:solidFill>
                <a:schemeClr val="tx1"/>
              </a:solidFill>
              <a:latin typeface="Calibri" panose="020F0502020204030204" pitchFamily="34" charset="0"/>
            </a:endParaRPr>
          </a:p>
        </p:txBody>
      </p:sp>
      <p:sp>
        <p:nvSpPr>
          <p:cNvPr id="11" name="Textfeld 10">
            <a:extLst>
              <a:ext uri="{FF2B5EF4-FFF2-40B4-BE49-F238E27FC236}">
                <a16:creationId xmlns:a16="http://schemas.microsoft.com/office/drawing/2014/main" id="{D708CE4E-3D44-5613-53BF-A19AF4652D7C}"/>
              </a:ext>
            </a:extLst>
          </p:cNvPr>
          <p:cNvSpPr txBox="1">
            <a:spLocks noChangeArrowheads="1"/>
          </p:cNvSpPr>
          <p:nvPr/>
        </p:nvSpPr>
        <p:spPr bwMode="auto">
          <a:xfrm>
            <a:off x="1408113" y="6197600"/>
            <a:ext cx="909637" cy="400050"/>
          </a:xfrm>
          <a:prstGeom prst="rect">
            <a:avLst/>
          </a:prstGeom>
          <a:noFill/>
          <a:ln w="9525">
            <a:solidFill>
              <a:srgbClr val="0A0A0A">
                <a:alpha val="0"/>
              </a:srgbClr>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2000">
                <a:solidFill>
                  <a:schemeClr val="tx1"/>
                </a:solidFill>
                <a:latin typeface="Calibri" panose="020F0502020204030204" pitchFamily="34" charset="0"/>
              </a:rPr>
              <a:t>Sahara</a:t>
            </a:r>
            <a:endParaRPr lang="de-AT" altLang="de-DE" sz="2000">
              <a:solidFill>
                <a:schemeClr val="tx1"/>
              </a:solidFill>
              <a:latin typeface="Calibri" panose="020F0502020204030204" pitchFamily="34" charset="0"/>
            </a:endParaRPr>
          </a:p>
        </p:txBody>
      </p:sp>
      <p:sp>
        <p:nvSpPr>
          <p:cNvPr id="12" name="Textfeld 3">
            <a:extLst>
              <a:ext uri="{FF2B5EF4-FFF2-40B4-BE49-F238E27FC236}">
                <a16:creationId xmlns:a16="http://schemas.microsoft.com/office/drawing/2014/main" id="{7D9279AD-8806-92DE-4427-73DEE1AFADB6}"/>
              </a:ext>
            </a:extLst>
          </p:cNvPr>
          <p:cNvSpPr txBox="1">
            <a:spLocks noChangeArrowheads="1"/>
          </p:cNvSpPr>
          <p:nvPr/>
        </p:nvSpPr>
        <p:spPr bwMode="auto">
          <a:xfrm>
            <a:off x="-20041" y="747386"/>
            <a:ext cx="9159477"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DE" altLang="de-DE" sz="3200" dirty="0">
                <a:solidFill>
                  <a:schemeClr val="tx1"/>
                </a:solidFill>
                <a:latin typeface="Calibri" panose="020F0502020204030204" pitchFamily="34" charset="0"/>
              </a:rPr>
              <a:t>Trockenwüsten weltweit</a:t>
            </a:r>
            <a:endParaRPr lang="de-AT" altLang="de-DE" sz="3200" dirty="0">
              <a:solidFill>
                <a:schemeClr val="tx1"/>
              </a:solidFill>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path" presetSubtype="0" accel="50000" decel="50000" fill="hold" grpId="0" nodeType="clickEffect">
                                  <p:stCondLst>
                                    <p:cond delay="0"/>
                                  </p:stCondLst>
                                  <p:childTnLst>
                                    <p:animMotion origin="layout" path="M 4.16667E-6 -1.11111E-6 L 0.57204 -0.19722 " pathEditMode="relative" rAng="0" ptsTypes="AA">
                                      <p:cBhvr>
                                        <p:cTn id="6" dur="2000" fill="hold"/>
                                        <p:tgtEl>
                                          <p:spTgt spid="4"/>
                                        </p:tgtEl>
                                        <p:attrNameLst>
                                          <p:attrName>ppt_x</p:attrName>
                                          <p:attrName>ppt_y</p:attrName>
                                        </p:attrNameLst>
                                      </p:cBhvr>
                                      <p:rCtr x="28594" y="-9861"/>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42" presetClass="path" presetSubtype="0" accel="50000" decel="50000" fill="hold" grpId="0" nodeType="clickEffect">
                                  <p:stCondLst>
                                    <p:cond delay="0"/>
                                  </p:stCondLst>
                                  <p:childTnLst>
                                    <p:animMotion origin="layout" path="M 1.66667E-6 -1.11111E-6 L -0.24566 -0.28102 " pathEditMode="relative" rAng="0" ptsTypes="AA">
                                      <p:cBhvr>
                                        <p:cTn id="10" dur="2000" fill="hold"/>
                                        <p:tgtEl>
                                          <p:spTgt spid="9"/>
                                        </p:tgtEl>
                                        <p:attrNameLst>
                                          <p:attrName>ppt_x</p:attrName>
                                          <p:attrName>ppt_y</p:attrName>
                                        </p:attrNameLst>
                                      </p:cBhvr>
                                      <p:rCtr x="-12292" y="-14051"/>
                                    </p:animMotion>
                                  </p:childTnLst>
                                </p:cTn>
                              </p:par>
                            </p:childTnLst>
                          </p:cTn>
                        </p:par>
                      </p:childTnLst>
                    </p:cTn>
                  </p:par>
                  <p:par>
                    <p:cTn id="11" fill="hold" nodeType="clickPar">
                      <p:stCondLst>
                        <p:cond delay="indefinite"/>
                      </p:stCondLst>
                      <p:childTnLst>
                        <p:par>
                          <p:cTn id="12" fill="hold" nodeType="withGroup">
                            <p:stCondLst>
                              <p:cond delay="0"/>
                            </p:stCondLst>
                            <p:childTnLst>
                              <p:par>
                                <p:cTn id="13" presetID="42" presetClass="path" presetSubtype="0" accel="50000" decel="50000" fill="hold" grpId="0" nodeType="clickEffect">
                                  <p:stCondLst>
                                    <p:cond delay="0"/>
                                  </p:stCondLst>
                                  <p:childTnLst>
                                    <p:animMotion origin="layout" path="M 1.94444E-6 -1.11111E-6 L -0.0684 -0.4912 " pathEditMode="relative" rAng="0" ptsTypes="AA">
                                      <p:cBhvr>
                                        <p:cTn id="14" dur="2000" fill="hold"/>
                                        <p:tgtEl>
                                          <p:spTgt spid="10"/>
                                        </p:tgtEl>
                                        <p:attrNameLst>
                                          <p:attrName>ppt_x</p:attrName>
                                          <p:attrName>ppt_y</p:attrName>
                                        </p:attrNameLst>
                                      </p:cBhvr>
                                      <p:rCtr x="-3420" y="-24560"/>
                                    </p:animMotion>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path" presetSubtype="0" accel="50000" decel="50000" fill="hold" grpId="0" nodeType="clickEffect">
                                  <p:stCondLst>
                                    <p:cond delay="0"/>
                                  </p:stCondLst>
                                  <p:childTnLst>
                                    <p:animMotion origin="layout" path="M 0.00034 -3.7037E-7 L 0.29739 -0.49583 " pathEditMode="relative" rAng="0" ptsTypes="AA">
                                      <p:cBhvr>
                                        <p:cTn id="18" dur="2000" fill="hold"/>
                                        <p:tgtEl>
                                          <p:spTgt spid="11"/>
                                        </p:tgtEl>
                                        <p:attrNameLst>
                                          <p:attrName>ppt_x</p:attrName>
                                          <p:attrName>ppt_y</p:attrName>
                                        </p:attrNameLst>
                                      </p:cBhvr>
                                      <p:rCtr x="14844" y="-24792"/>
                                    </p:animMotion>
                                  </p:childTnLst>
                                </p:cTn>
                              </p:par>
                            </p:childTnLst>
                          </p:cTn>
                        </p:par>
                      </p:childTnLst>
                    </p:cTn>
                  </p:par>
                  <p:par>
                    <p:cTn id="19" fill="hold" nodeType="clickPar">
                      <p:stCondLst>
                        <p:cond delay="indefinite"/>
                      </p:stCondLst>
                      <p:childTnLst>
                        <p:par>
                          <p:cTn id="20" fill="hold" nodeType="withGroup">
                            <p:stCondLst>
                              <p:cond delay="0"/>
                            </p:stCondLst>
                            <p:childTnLst>
                              <p:par>
                                <p:cTn id="21" presetID="42" presetClass="path" presetSubtype="0" accel="50000" decel="50000" fill="hold" grpId="0" nodeType="clickEffect">
                                  <p:stCondLst>
                                    <p:cond delay="0"/>
                                  </p:stCondLst>
                                  <p:childTnLst>
                                    <p:animMotion origin="layout" path="M 0.00521 -3.7037E-7 L 0.01441 -0.2963 " pathEditMode="relative" rAng="0" ptsTypes="AA">
                                      <p:cBhvr>
                                        <p:cTn id="22" dur="2000" fill="hold"/>
                                        <p:tgtEl>
                                          <p:spTgt spid="7"/>
                                        </p:tgtEl>
                                        <p:attrNameLst>
                                          <p:attrName>ppt_x</p:attrName>
                                          <p:attrName>ppt_y</p:attrName>
                                        </p:attrNameLst>
                                      </p:cBhvr>
                                      <p:rCtr x="451" y="-14815"/>
                                    </p:animMotion>
                                  </p:childTnLst>
                                </p:cTn>
                              </p:par>
                            </p:childTnLst>
                          </p:cTn>
                        </p:par>
                      </p:childTnLst>
                    </p:cTn>
                  </p:par>
                  <p:par>
                    <p:cTn id="23" fill="hold" nodeType="clickPar">
                      <p:stCondLst>
                        <p:cond delay="indefinite"/>
                      </p:stCondLst>
                      <p:childTnLst>
                        <p:par>
                          <p:cTn id="24" fill="hold" nodeType="withGroup">
                            <p:stCondLst>
                              <p:cond delay="0"/>
                            </p:stCondLst>
                            <p:childTnLst>
                              <p:par>
                                <p:cTn id="25" presetID="42" presetClass="path" presetSubtype="0" accel="50000" decel="50000" fill="hold" grpId="0" nodeType="clickEffect">
                                  <p:stCondLst>
                                    <p:cond delay="0"/>
                                  </p:stCondLst>
                                  <p:childTnLst>
                                    <p:animMotion origin="layout" path="M 1.38889E-6 -3.7037E-7 L -0.13351 -0.46435 " pathEditMode="relative" rAng="0" ptsTypes="AA">
                                      <p:cBhvr>
                                        <p:cTn id="26" dur="2000" fill="hold"/>
                                        <p:tgtEl>
                                          <p:spTgt spid="8"/>
                                        </p:tgtEl>
                                        <p:attrNameLst>
                                          <p:attrName>ppt_x</p:attrName>
                                          <p:attrName>ppt_y</p:attrName>
                                        </p:attrNameLst>
                                      </p:cBhvr>
                                      <p:rCtr x="-6684" y="-2321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P spid="9" grpId="0" animBg="1"/>
      <p:bldP spid="10"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a:extLst>
              <a:ext uri="{FF2B5EF4-FFF2-40B4-BE49-F238E27FC236}">
                <a16:creationId xmlns:a16="http://schemas.microsoft.com/office/drawing/2014/main" id="{2166BDE8-C1D5-7670-4EE0-227364DCDB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9885" y="1333173"/>
            <a:ext cx="8016926" cy="4328075"/>
          </a:xfrm>
          <a:prstGeom prst="rect">
            <a:avLst/>
          </a:prstGeom>
        </p:spPr>
      </p:pic>
      <p:sp>
        <p:nvSpPr>
          <p:cNvPr id="4" name="Textfeld 3">
            <a:extLst>
              <a:ext uri="{FF2B5EF4-FFF2-40B4-BE49-F238E27FC236}">
                <a16:creationId xmlns:a16="http://schemas.microsoft.com/office/drawing/2014/main" id="{18E12411-CAF7-C9CC-3BA4-66931CFC1129}"/>
              </a:ext>
            </a:extLst>
          </p:cNvPr>
          <p:cNvSpPr txBox="1">
            <a:spLocks noChangeArrowheads="1"/>
          </p:cNvSpPr>
          <p:nvPr/>
        </p:nvSpPr>
        <p:spPr bwMode="auto">
          <a:xfrm>
            <a:off x="5759450" y="4581128"/>
            <a:ext cx="2371725" cy="400050"/>
          </a:xfrm>
          <a:prstGeom prst="rect">
            <a:avLst/>
          </a:prstGeom>
          <a:noFill/>
          <a:ln w="9525">
            <a:solidFill>
              <a:srgbClr val="0A0A0A">
                <a:alpha val="0"/>
              </a:srgbClr>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2000" dirty="0">
                <a:solidFill>
                  <a:schemeClr val="tx1"/>
                </a:solidFill>
                <a:latin typeface="Calibri" panose="020F0502020204030204" pitchFamily="34" charset="0"/>
              </a:rPr>
              <a:t>Große Victoriawüste</a:t>
            </a:r>
            <a:endParaRPr lang="de-AT" altLang="de-DE" sz="2000" dirty="0">
              <a:solidFill>
                <a:schemeClr val="tx1"/>
              </a:solidFill>
              <a:latin typeface="Calibri" panose="020F0502020204030204" pitchFamily="34" charset="0"/>
            </a:endParaRPr>
          </a:p>
        </p:txBody>
      </p:sp>
      <p:sp>
        <p:nvSpPr>
          <p:cNvPr id="7" name="Textfeld 6">
            <a:extLst>
              <a:ext uri="{FF2B5EF4-FFF2-40B4-BE49-F238E27FC236}">
                <a16:creationId xmlns:a16="http://schemas.microsoft.com/office/drawing/2014/main" id="{4FC69355-2F8F-80C9-57F5-0E3994A79848}"/>
              </a:ext>
            </a:extLst>
          </p:cNvPr>
          <p:cNvSpPr txBox="1">
            <a:spLocks noChangeArrowheads="1"/>
          </p:cNvSpPr>
          <p:nvPr/>
        </p:nvSpPr>
        <p:spPr bwMode="auto">
          <a:xfrm>
            <a:off x="3971032" y="4180101"/>
            <a:ext cx="889000" cy="400050"/>
          </a:xfrm>
          <a:prstGeom prst="rect">
            <a:avLst/>
          </a:prstGeom>
          <a:noFill/>
          <a:ln w="9525">
            <a:solidFill>
              <a:srgbClr val="0A0A0A">
                <a:alpha val="0"/>
              </a:srgbClr>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2000" dirty="0">
                <a:solidFill>
                  <a:schemeClr val="tx1"/>
                </a:solidFill>
                <a:latin typeface="Calibri" panose="020F0502020204030204" pitchFamily="34" charset="0"/>
              </a:rPr>
              <a:t>Namib</a:t>
            </a:r>
            <a:endParaRPr lang="de-AT" altLang="de-DE" sz="2000" dirty="0">
              <a:solidFill>
                <a:schemeClr val="tx1"/>
              </a:solidFill>
              <a:latin typeface="Calibri" panose="020F0502020204030204" pitchFamily="34" charset="0"/>
            </a:endParaRPr>
          </a:p>
        </p:txBody>
      </p:sp>
      <p:sp>
        <p:nvSpPr>
          <p:cNvPr id="8" name="Textfeld 7">
            <a:extLst>
              <a:ext uri="{FF2B5EF4-FFF2-40B4-BE49-F238E27FC236}">
                <a16:creationId xmlns:a16="http://schemas.microsoft.com/office/drawing/2014/main" id="{AFE4AB21-260E-2EC1-1DAA-DC555E8E521B}"/>
              </a:ext>
            </a:extLst>
          </p:cNvPr>
          <p:cNvSpPr txBox="1">
            <a:spLocks noChangeArrowheads="1"/>
          </p:cNvSpPr>
          <p:nvPr/>
        </p:nvSpPr>
        <p:spPr bwMode="auto">
          <a:xfrm>
            <a:off x="5334868" y="3028950"/>
            <a:ext cx="1435100" cy="400050"/>
          </a:xfrm>
          <a:prstGeom prst="rect">
            <a:avLst/>
          </a:prstGeom>
          <a:noFill/>
          <a:ln w="9525">
            <a:solidFill>
              <a:srgbClr val="0A0A0A">
                <a:alpha val="0"/>
              </a:srgbClr>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2000" dirty="0">
                <a:solidFill>
                  <a:schemeClr val="tx1"/>
                </a:solidFill>
                <a:latin typeface="Calibri" panose="020F0502020204030204" pitchFamily="34" charset="0"/>
              </a:rPr>
              <a:t>Rub</a:t>
            </a:r>
            <a:r>
              <a:rPr lang="de-DE" altLang="de-DE" sz="1800" b="0" dirty="0">
                <a:solidFill>
                  <a:schemeClr val="tx1"/>
                </a:solidFill>
                <a:latin typeface="Calibri" panose="020F0502020204030204" pitchFamily="34" charset="0"/>
              </a:rPr>
              <a:t> </a:t>
            </a:r>
            <a:r>
              <a:rPr lang="de-DE" altLang="de-DE" sz="2000" dirty="0">
                <a:solidFill>
                  <a:schemeClr val="tx1"/>
                </a:solidFill>
                <a:latin typeface="Calibri" panose="020F0502020204030204" pitchFamily="34" charset="0"/>
              </a:rPr>
              <a:t>al </a:t>
            </a:r>
            <a:r>
              <a:rPr lang="de-DE" altLang="de-DE" sz="2000" dirty="0" err="1">
                <a:solidFill>
                  <a:schemeClr val="tx1"/>
                </a:solidFill>
                <a:latin typeface="Calibri" panose="020F0502020204030204" pitchFamily="34" charset="0"/>
              </a:rPr>
              <a:t>Khali</a:t>
            </a:r>
            <a:endParaRPr lang="de-AT" altLang="de-DE" sz="2000" dirty="0">
              <a:solidFill>
                <a:schemeClr val="tx1"/>
              </a:solidFill>
              <a:latin typeface="Calibri" panose="020F0502020204030204" pitchFamily="34" charset="0"/>
            </a:endParaRPr>
          </a:p>
        </p:txBody>
      </p:sp>
      <p:sp>
        <p:nvSpPr>
          <p:cNvPr id="9" name="Textfeld 8">
            <a:extLst>
              <a:ext uri="{FF2B5EF4-FFF2-40B4-BE49-F238E27FC236}">
                <a16:creationId xmlns:a16="http://schemas.microsoft.com/office/drawing/2014/main" id="{2541456E-829B-BCD1-6723-89B9A0E5ABA6}"/>
              </a:ext>
            </a:extLst>
          </p:cNvPr>
          <p:cNvSpPr txBox="1">
            <a:spLocks noChangeArrowheads="1"/>
          </p:cNvSpPr>
          <p:nvPr/>
        </p:nvSpPr>
        <p:spPr bwMode="auto">
          <a:xfrm>
            <a:off x="1547664" y="3861048"/>
            <a:ext cx="1111250" cy="400050"/>
          </a:xfrm>
          <a:prstGeom prst="rect">
            <a:avLst/>
          </a:prstGeom>
          <a:noFill/>
          <a:ln w="9525">
            <a:solidFill>
              <a:srgbClr val="0A0A0A">
                <a:alpha val="0"/>
              </a:srgbClr>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2000" dirty="0">
                <a:solidFill>
                  <a:schemeClr val="tx1"/>
                </a:solidFill>
                <a:latin typeface="Calibri" panose="020F0502020204030204" pitchFamily="34" charset="0"/>
              </a:rPr>
              <a:t>Atacama</a:t>
            </a:r>
            <a:endParaRPr lang="de-AT" altLang="de-DE" sz="2000" dirty="0">
              <a:solidFill>
                <a:schemeClr val="tx1"/>
              </a:solidFill>
              <a:latin typeface="Calibri" panose="020F0502020204030204" pitchFamily="34" charset="0"/>
            </a:endParaRPr>
          </a:p>
        </p:txBody>
      </p:sp>
      <p:sp>
        <p:nvSpPr>
          <p:cNvPr id="10" name="Textfeld 9">
            <a:extLst>
              <a:ext uri="{FF2B5EF4-FFF2-40B4-BE49-F238E27FC236}">
                <a16:creationId xmlns:a16="http://schemas.microsoft.com/office/drawing/2014/main" id="{D3CF6781-1CCA-5314-1DCE-04C99386BE5C}"/>
              </a:ext>
            </a:extLst>
          </p:cNvPr>
          <p:cNvSpPr txBox="1">
            <a:spLocks noChangeArrowheads="1"/>
          </p:cNvSpPr>
          <p:nvPr/>
        </p:nvSpPr>
        <p:spPr bwMode="auto">
          <a:xfrm>
            <a:off x="6084168" y="2492896"/>
            <a:ext cx="685800" cy="400050"/>
          </a:xfrm>
          <a:prstGeom prst="rect">
            <a:avLst/>
          </a:prstGeom>
          <a:noFill/>
          <a:ln w="9525">
            <a:solidFill>
              <a:srgbClr val="0A0A0A">
                <a:alpha val="0"/>
              </a:srgbClr>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2000" dirty="0">
                <a:solidFill>
                  <a:schemeClr val="tx1"/>
                </a:solidFill>
                <a:latin typeface="Calibri" panose="020F0502020204030204" pitchFamily="34" charset="0"/>
              </a:rPr>
              <a:t>Gobi</a:t>
            </a:r>
            <a:endParaRPr lang="de-AT" altLang="de-DE" sz="2000" dirty="0">
              <a:solidFill>
                <a:schemeClr val="tx1"/>
              </a:solidFill>
              <a:latin typeface="Calibri" panose="020F0502020204030204" pitchFamily="34" charset="0"/>
            </a:endParaRPr>
          </a:p>
        </p:txBody>
      </p:sp>
      <p:sp>
        <p:nvSpPr>
          <p:cNvPr id="11" name="Textfeld 10">
            <a:extLst>
              <a:ext uri="{FF2B5EF4-FFF2-40B4-BE49-F238E27FC236}">
                <a16:creationId xmlns:a16="http://schemas.microsoft.com/office/drawing/2014/main" id="{D708CE4E-3D44-5613-53BF-A19AF4652D7C}"/>
              </a:ext>
            </a:extLst>
          </p:cNvPr>
          <p:cNvSpPr txBox="1">
            <a:spLocks noChangeArrowheads="1"/>
          </p:cNvSpPr>
          <p:nvPr/>
        </p:nvSpPr>
        <p:spPr bwMode="auto">
          <a:xfrm>
            <a:off x="4165153" y="2868465"/>
            <a:ext cx="909637" cy="400050"/>
          </a:xfrm>
          <a:prstGeom prst="rect">
            <a:avLst/>
          </a:prstGeom>
          <a:noFill/>
          <a:ln w="9525">
            <a:solidFill>
              <a:srgbClr val="0A0A0A">
                <a:alpha val="0"/>
              </a:srgbClr>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2000" dirty="0">
                <a:solidFill>
                  <a:schemeClr val="tx1"/>
                </a:solidFill>
                <a:latin typeface="Calibri" panose="020F0502020204030204" pitchFamily="34" charset="0"/>
              </a:rPr>
              <a:t>Sahara</a:t>
            </a:r>
            <a:endParaRPr lang="de-AT" altLang="de-DE" sz="2000" dirty="0">
              <a:solidFill>
                <a:schemeClr val="tx1"/>
              </a:solidFill>
              <a:latin typeface="Calibri" panose="020F0502020204030204" pitchFamily="34" charset="0"/>
            </a:endParaRPr>
          </a:p>
        </p:txBody>
      </p:sp>
      <p:sp>
        <p:nvSpPr>
          <p:cNvPr id="12" name="Textfeld 3">
            <a:extLst>
              <a:ext uri="{FF2B5EF4-FFF2-40B4-BE49-F238E27FC236}">
                <a16:creationId xmlns:a16="http://schemas.microsoft.com/office/drawing/2014/main" id="{7D9279AD-8806-92DE-4427-73DEE1AFADB6}"/>
              </a:ext>
            </a:extLst>
          </p:cNvPr>
          <p:cNvSpPr txBox="1">
            <a:spLocks noChangeArrowheads="1"/>
          </p:cNvSpPr>
          <p:nvPr/>
        </p:nvSpPr>
        <p:spPr bwMode="auto">
          <a:xfrm>
            <a:off x="-20041" y="747386"/>
            <a:ext cx="9159477"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DE" altLang="de-DE" sz="3200" dirty="0">
                <a:solidFill>
                  <a:schemeClr val="tx1"/>
                </a:solidFill>
                <a:latin typeface="Calibri" panose="020F0502020204030204" pitchFamily="34" charset="0"/>
              </a:rPr>
              <a:t>Trockenwüsten weltweit</a:t>
            </a:r>
            <a:endParaRPr lang="de-AT" altLang="de-DE" sz="32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3603868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B480180C-2257-DD3C-98C2-EB694C85B315}"/>
              </a:ext>
            </a:extLst>
          </p:cNvPr>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2023</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Angelika Leitner</a:t>
            </a:r>
            <a:br>
              <a:rPr lang="de-DE" altLang="de-DE" sz="1200" kern="0" dirty="0"/>
            </a:br>
            <a:br>
              <a:rPr lang="de-DE" altLang="de-DE" sz="1200" kern="0" dirty="0"/>
            </a:br>
            <a:r>
              <a:rPr lang="de-DE" altLang="de-DE" sz="1200" kern="0" dirty="0"/>
              <a:t>Kartographie: </a:t>
            </a:r>
            <a:r>
              <a:rPr lang="de-DE" altLang="de-DE" sz="1200" kern="0" dirty="0" err="1"/>
              <a:t>freytag&amp;berndt</a:t>
            </a:r>
            <a:r>
              <a:rPr lang="de-DE" altLang="de-DE" sz="1200" kern="0" dirty="0"/>
              <a:t>, Wien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5" name="Rectangle 6">
            <a:extLst>
              <a:ext uri="{FF2B5EF4-FFF2-40B4-BE49-F238E27FC236}">
                <a16:creationId xmlns:a16="http://schemas.microsoft.com/office/drawing/2014/main" id="{5D5E925A-EE8F-4982-B8FD-E3E13BE17E04}"/>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latin typeface="Arial" pitchFamily="34" charset="0"/>
              </a:rPr>
              <a:t>Das Tafelbild bezieht sich auf das Thema „Die Sahara – die größte Trockenwüste“ auf den Seiten 76 und 77 im Schulbuch </a:t>
            </a:r>
            <a:r>
              <a:rPr lang="de-DE" altLang="de-DE" sz="1200" i="1" kern="0" dirty="0">
                <a:latin typeface="Arial" pitchFamily="34" charset="0"/>
              </a:rPr>
              <a:t>unterwegs 1</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oder zur Ergänzung von Material 5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251</Words>
  <Application>Microsoft Office PowerPoint</Application>
  <PresentationFormat>Bildschirmpräsentation (4:3)</PresentationFormat>
  <Paragraphs>41</Paragraphs>
  <Slides>5</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5</vt:i4>
      </vt:variant>
    </vt:vector>
  </HeadingPairs>
  <TitlesOfParts>
    <vt:vector size="10" baseType="lpstr">
      <vt:lpstr>Arial</vt:lpstr>
      <vt:lpstr>Calibri</vt:lpstr>
      <vt:lpstr>Syntax LT Std</vt:lpstr>
      <vt:lpstr>Wingdings</vt:lpstr>
      <vt:lpstr>Larissa</vt:lpstr>
      <vt:lpstr>Wüsten weltweit</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204</cp:revision>
  <dcterms:created xsi:type="dcterms:W3CDTF">2013-10-08T07:58:50Z</dcterms:created>
  <dcterms:modified xsi:type="dcterms:W3CDTF">2023-05-22T06:55:52Z</dcterms:modified>
</cp:coreProperties>
</file>