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13.03.2020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13.03.2020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13.03.2020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13">
            <a:extLst>
              <a:ext uri="{FF2B5EF4-FFF2-40B4-BE49-F238E27FC236}">
                <a16:creationId xmlns:a16="http://schemas.microsoft.com/office/drawing/2014/main" id="{3F4A6CB1-F43D-4597-B8D5-FD0B276A128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288" y="1766986"/>
            <a:ext cx="8372475" cy="443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14" name="Grafik 13">
            <a:extLst>
              <a:ext uri="{FF2B5EF4-FFF2-40B4-BE49-F238E27FC236}">
                <a16:creationId xmlns:a16="http://schemas.microsoft.com/office/drawing/2014/main" id="{149E3ECD-FDB4-4E30-8405-054E062D6B72}"/>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88950" y="3697382"/>
            <a:ext cx="3343275"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15" name="Grafik 14">
            <a:extLst>
              <a:ext uri="{FF2B5EF4-FFF2-40B4-BE49-F238E27FC236}">
                <a16:creationId xmlns:a16="http://schemas.microsoft.com/office/drawing/2014/main" id="{E611C378-9CFC-4683-A7B0-00FDEC102F2A}"/>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214688" y="3487832"/>
            <a:ext cx="4400550" cy="255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Grafik 19">
            <a:extLst>
              <a:ext uri="{FF2B5EF4-FFF2-40B4-BE49-F238E27FC236}">
                <a16:creationId xmlns:a16="http://schemas.microsoft.com/office/drawing/2014/main" id="{A6EC48D8-D9C6-4410-BBB3-43D9319EF696}"/>
              </a:ext>
            </a:extLst>
          </p:cNvPr>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500563" y="1536794"/>
            <a:ext cx="4229100" cy="376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21" name="Grafik 20">
            <a:extLst>
              <a:ext uri="{FF2B5EF4-FFF2-40B4-BE49-F238E27FC236}">
                <a16:creationId xmlns:a16="http://schemas.microsoft.com/office/drawing/2014/main" id="{2A35DD25-66D4-4715-99ED-75977E23E841}"/>
              </a:ext>
            </a:extLst>
          </p:cNvPr>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243263" y="2706782"/>
            <a:ext cx="30480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248575" y="837266"/>
            <a:ext cx="874309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Österreich ist frei!</a:t>
            </a:r>
          </a:p>
        </p:txBody>
      </p:sp>
      <p:sp>
        <p:nvSpPr>
          <p:cNvPr id="9" name="Text Box 10">
            <a:extLst>
              <a:ext uri="{FF2B5EF4-FFF2-40B4-BE49-F238E27FC236}">
                <a16:creationId xmlns:a16="http://schemas.microsoft.com/office/drawing/2014/main" id="{D48E212F-FF8B-455C-8CA6-64C359B5FB9E}"/>
              </a:ext>
            </a:extLst>
          </p:cNvPr>
          <p:cNvSpPr txBox="1">
            <a:spLocks noChangeArrowheads="1"/>
          </p:cNvSpPr>
          <p:nvPr/>
        </p:nvSpPr>
        <p:spPr bwMode="auto">
          <a:xfrm>
            <a:off x="694585" y="4459955"/>
            <a:ext cx="259144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sym typeface="Wingdings" panose="05000000000000000000" pitchFamily="2" charset="2"/>
              </a:rPr>
              <a:t>Französische Zone</a:t>
            </a:r>
            <a:endParaRPr lang="de-DE" altLang="de-DE" sz="2400" dirty="0">
              <a:solidFill>
                <a:srgbClr val="333333"/>
              </a:solidFill>
              <a:latin typeface="Calibri" panose="020F0502020204030204" pitchFamily="34" charset="0"/>
            </a:endParaRPr>
          </a:p>
        </p:txBody>
      </p:sp>
      <p:sp>
        <p:nvSpPr>
          <p:cNvPr id="10" name="Text Box 10">
            <a:extLst>
              <a:ext uri="{FF2B5EF4-FFF2-40B4-BE49-F238E27FC236}">
                <a16:creationId xmlns:a16="http://schemas.microsoft.com/office/drawing/2014/main" id="{92D6AEAA-6C12-411B-A78E-F4A4366B8F2E}"/>
              </a:ext>
            </a:extLst>
          </p:cNvPr>
          <p:cNvSpPr txBox="1">
            <a:spLocks noChangeArrowheads="1"/>
          </p:cNvSpPr>
          <p:nvPr/>
        </p:nvSpPr>
        <p:spPr bwMode="auto">
          <a:xfrm>
            <a:off x="3820635" y="3126745"/>
            <a:ext cx="244792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sym typeface="Wingdings" panose="05000000000000000000" pitchFamily="2" charset="2"/>
              </a:rPr>
              <a:t>Amerikanische</a:t>
            </a:r>
          </a:p>
          <a:p>
            <a:pPr algn="ctr" eaLnBrk="1" hangingPunct="1"/>
            <a:r>
              <a:rPr lang="de-DE" altLang="de-DE" sz="2400" dirty="0">
                <a:solidFill>
                  <a:srgbClr val="333333"/>
                </a:solidFill>
                <a:latin typeface="Calibri" panose="020F0502020204030204" pitchFamily="34" charset="0"/>
                <a:sym typeface="Wingdings" panose="05000000000000000000" pitchFamily="2" charset="2"/>
              </a:rPr>
              <a:t>Zone</a:t>
            </a:r>
            <a:endParaRPr lang="de-DE" altLang="de-DE" sz="2400" dirty="0">
              <a:solidFill>
                <a:srgbClr val="333333"/>
              </a:solidFill>
              <a:latin typeface="Calibri" panose="020F0502020204030204" pitchFamily="34" charset="0"/>
            </a:endParaRPr>
          </a:p>
        </p:txBody>
      </p:sp>
      <p:sp>
        <p:nvSpPr>
          <p:cNvPr id="11" name="Text Box 10">
            <a:extLst>
              <a:ext uri="{FF2B5EF4-FFF2-40B4-BE49-F238E27FC236}">
                <a16:creationId xmlns:a16="http://schemas.microsoft.com/office/drawing/2014/main" id="{91EFFFF6-CF1E-4706-96B3-A9565D85FFB6}"/>
              </a:ext>
            </a:extLst>
          </p:cNvPr>
          <p:cNvSpPr txBox="1">
            <a:spLocks noChangeArrowheads="1"/>
          </p:cNvSpPr>
          <p:nvPr/>
        </p:nvSpPr>
        <p:spPr bwMode="auto">
          <a:xfrm>
            <a:off x="4427538" y="5043582"/>
            <a:ext cx="244951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sym typeface="Wingdings" panose="05000000000000000000" pitchFamily="2" charset="2"/>
              </a:rPr>
              <a:t>Britische Zone</a:t>
            </a:r>
            <a:endParaRPr lang="de-DE" altLang="de-DE" sz="2400" dirty="0">
              <a:solidFill>
                <a:srgbClr val="333333"/>
              </a:solidFill>
              <a:latin typeface="Calibri" panose="020F0502020204030204" pitchFamily="34" charset="0"/>
            </a:endParaRPr>
          </a:p>
        </p:txBody>
      </p:sp>
      <p:sp>
        <p:nvSpPr>
          <p:cNvPr id="12" name="Text Box 10">
            <a:extLst>
              <a:ext uri="{FF2B5EF4-FFF2-40B4-BE49-F238E27FC236}">
                <a16:creationId xmlns:a16="http://schemas.microsoft.com/office/drawing/2014/main" id="{6D2DCD54-06EB-447D-B1A3-5449209BCC72}"/>
              </a:ext>
            </a:extLst>
          </p:cNvPr>
          <p:cNvSpPr txBox="1">
            <a:spLocks noChangeArrowheads="1"/>
          </p:cNvSpPr>
          <p:nvPr/>
        </p:nvSpPr>
        <p:spPr bwMode="auto">
          <a:xfrm>
            <a:off x="5768593" y="2508631"/>
            <a:ext cx="244792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sym typeface="Wingdings" panose="05000000000000000000" pitchFamily="2" charset="2"/>
              </a:rPr>
              <a:t>Sowjetische Zone</a:t>
            </a:r>
            <a:endParaRPr lang="de-DE" altLang="de-DE" sz="2400" dirty="0">
              <a:solidFill>
                <a:srgbClr val="333333"/>
              </a:solidFill>
              <a:latin typeface="Calibri" panose="020F0502020204030204" pitchFamily="34" charset="0"/>
            </a:endParaRPr>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„Österreich </a:t>
            </a:r>
            <a:r>
              <a:rPr lang="de-DE" altLang="de-DE" sz="1100" b="0">
                <a:solidFill>
                  <a:schemeClr val="tx1"/>
                </a:solidFill>
                <a:latin typeface="Arial" charset="0"/>
                <a:cs typeface="Arial" charset="0"/>
              </a:rPr>
              <a:t>ist frei!“ </a:t>
            </a:r>
            <a:r>
              <a:rPr lang="de-DE" altLang="de-DE" sz="1100" b="0" dirty="0">
                <a:solidFill>
                  <a:schemeClr val="tx1"/>
                </a:solidFill>
                <a:latin typeface="Arial" charset="0"/>
                <a:cs typeface="Arial" charset="0"/>
              </a:rPr>
              <a:t>auf den Seiten 14 bis 15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dirty="0">
                <a:solidFill>
                  <a:schemeClr val="tx1"/>
                </a:solidFill>
                <a:cs typeface="Arial" charset="0"/>
              </a:rPr>
              <a:t>Gestaltung</a:t>
            </a:r>
            <a:r>
              <a:rPr lang="de-DE" altLang="de-DE" sz="1200" b="0">
                <a:solidFill>
                  <a:schemeClr val="tx1"/>
                </a:solidFill>
                <a:cs typeface="Arial" charset="0"/>
              </a:rPr>
              <a:t>: Johannes </a:t>
            </a:r>
            <a:r>
              <a:rPr lang="de-DE" altLang="de-DE" sz="1200" b="0" dirty="0">
                <a:solidFill>
                  <a:schemeClr val="tx1"/>
                </a:solidFill>
                <a:cs typeface="Arial" charset="0"/>
              </a:rPr>
              <a:t>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rPr>
              <a:t>www.oebv.at</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190</Words>
  <Application>Microsoft Office PowerPoint</Application>
  <PresentationFormat>Bildschirmpräsentation (4:3)</PresentationFormat>
  <Paragraphs>25</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25</cp:revision>
  <dcterms:created xsi:type="dcterms:W3CDTF">2020-01-22T09:57:49Z</dcterms:created>
  <dcterms:modified xsi:type="dcterms:W3CDTF">2020-03-13T14:14:11Z</dcterms:modified>
</cp:coreProperties>
</file>