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Frieden!</a:t>
            </a:r>
          </a:p>
        </p:txBody>
      </p:sp>
      <p:sp>
        <p:nvSpPr>
          <p:cNvPr id="11" name="Text Box 10">
            <a:extLst>
              <a:ext uri="{FF2B5EF4-FFF2-40B4-BE49-F238E27FC236}">
                <a16:creationId xmlns:a16="http://schemas.microsoft.com/office/drawing/2014/main" id="{4EF6B054-D72A-ED05-B5EC-4E3E00FF3B41}"/>
              </a:ext>
            </a:extLst>
          </p:cNvPr>
          <p:cNvSpPr txBox="1">
            <a:spLocks noChangeArrowheads="1"/>
          </p:cNvSpPr>
          <p:nvPr/>
        </p:nvSpPr>
        <p:spPr bwMode="auto">
          <a:xfrm>
            <a:off x="124676" y="3553751"/>
            <a:ext cx="39786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Sieg im Unabhängigkeitskrieg gegen Frankreich</a:t>
            </a:r>
          </a:p>
        </p:txBody>
      </p:sp>
      <p:sp>
        <p:nvSpPr>
          <p:cNvPr id="13" name="Text Box 10">
            <a:extLst>
              <a:ext uri="{FF2B5EF4-FFF2-40B4-BE49-F238E27FC236}">
                <a16:creationId xmlns:a16="http://schemas.microsoft.com/office/drawing/2014/main" id="{5AB00EA0-90FC-5755-99FD-9E2215D264F5}"/>
              </a:ext>
            </a:extLst>
          </p:cNvPr>
          <p:cNvSpPr txBox="1">
            <a:spLocks noChangeArrowheads="1"/>
          </p:cNvSpPr>
          <p:nvPr/>
        </p:nvSpPr>
        <p:spPr bwMode="auto">
          <a:xfrm>
            <a:off x="-4079" y="4464936"/>
            <a:ext cx="44008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Teilung und Bürgerkrieg zwischen Nord- und Südvietnam </a:t>
            </a:r>
            <a:r>
              <a:rPr lang="de-DE" altLang="de-DE" sz="2400" dirty="0">
                <a:solidFill>
                  <a:srgbClr val="333333"/>
                </a:solidFill>
                <a:latin typeface="Calibri" panose="020F0502020204030204" pitchFamily="34" charset="0"/>
                <a:sym typeface="Wingdings" panose="05000000000000000000" pitchFamily="2" charset="2"/>
              </a:rPr>
              <a:t></a:t>
            </a:r>
          </a:p>
          <a:p>
            <a:pPr algn="ct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1964: Kriegseintritt der USA auf Seiten Südvietnams</a:t>
            </a:r>
            <a:endParaRPr lang="de-DE" altLang="de-DE" sz="2400" dirty="0">
              <a:solidFill>
                <a:srgbClr val="333333"/>
              </a:solidFill>
              <a:latin typeface="Calibri" panose="020F0502020204030204" pitchFamily="34" charset="0"/>
            </a:endParaRPr>
          </a:p>
        </p:txBody>
      </p:sp>
      <p:sp>
        <p:nvSpPr>
          <p:cNvPr id="14" name="Text Box 10">
            <a:extLst>
              <a:ext uri="{FF2B5EF4-FFF2-40B4-BE49-F238E27FC236}">
                <a16:creationId xmlns:a16="http://schemas.microsoft.com/office/drawing/2014/main" id="{CA78FFE0-1A37-E574-5DEB-0F0982159B90}"/>
              </a:ext>
            </a:extLst>
          </p:cNvPr>
          <p:cNvSpPr txBox="1">
            <a:spLocks noChangeArrowheads="1"/>
          </p:cNvSpPr>
          <p:nvPr/>
        </p:nvSpPr>
        <p:spPr bwMode="auto">
          <a:xfrm>
            <a:off x="347964" y="6066826"/>
            <a:ext cx="35321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1973: Sieg Nordvietnams </a:t>
            </a:r>
          </a:p>
        </p:txBody>
      </p:sp>
      <p:sp>
        <p:nvSpPr>
          <p:cNvPr id="15" name="Text Box 10">
            <a:extLst>
              <a:ext uri="{FF2B5EF4-FFF2-40B4-BE49-F238E27FC236}">
                <a16:creationId xmlns:a16="http://schemas.microsoft.com/office/drawing/2014/main" id="{0D89D4C9-BEA2-209D-180E-7F5F4B304A05}"/>
              </a:ext>
            </a:extLst>
          </p:cNvPr>
          <p:cNvSpPr txBox="1">
            <a:spLocks noChangeArrowheads="1"/>
          </p:cNvSpPr>
          <p:nvPr/>
        </p:nvSpPr>
        <p:spPr bwMode="auto">
          <a:xfrm>
            <a:off x="4988953" y="2182584"/>
            <a:ext cx="379802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gegen</a:t>
            </a:r>
          </a:p>
          <a:p>
            <a:pPr algn="ctr" eaLnBrk="1" hangingPunct="1">
              <a:spcBef>
                <a:spcPts val="0"/>
              </a:spcBef>
            </a:pPr>
            <a:r>
              <a:rPr lang="de-DE" altLang="de-DE" sz="2800" dirty="0">
                <a:solidFill>
                  <a:srgbClr val="333333"/>
                </a:solidFill>
                <a:latin typeface="Calibri" panose="020F0502020204030204" pitchFamily="34" charset="0"/>
              </a:rPr>
              <a:t>die Diskriminierung der Afroamerikanerinnen und Afroamerikaner</a:t>
            </a:r>
          </a:p>
        </p:txBody>
      </p:sp>
      <p:sp>
        <p:nvSpPr>
          <p:cNvPr id="16" name="Text Box 10">
            <a:extLst>
              <a:ext uri="{FF2B5EF4-FFF2-40B4-BE49-F238E27FC236}">
                <a16:creationId xmlns:a16="http://schemas.microsoft.com/office/drawing/2014/main" id="{492DE39C-CCE1-2E07-274C-33739A597C22}"/>
              </a:ext>
            </a:extLst>
          </p:cNvPr>
          <p:cNvSpPr txBox="1">
            <a:spLocks noChangeArrowheads="1"/>
          </p:cNvSpPr>
          <p:nvPr/>
        </p:nvSpPr>
        <p:spPr bwMode="auto">
          <a:xfrm>
            <a:off x="171157" y="1538528"/>
            <a:ext cx="3895725"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Friedensbewegung</a:t>
            </a:r>
          </a:p>
        </p:txBody>
      </p:sp>
      <p:sp>
        <p:nvSpPr>
          <p:cNvPr id="17" name="Text Box 10">
            <a:extLst>
              <a:ext uri="{FF2B5EF4-FFF2-40B4-BE49-F238E27FC236}">
                <a16:creationId xmlns:a16="http://schemas.microsoft.com/office/drawing/2014/main" id="{8E77AF7D-69AD-0617-340C-E0A84E0916A2}"/>
              </a:ext>
            </a:extLst>
          </p:cNvPr>
          <p:cNvSpPr txBox="1">
            <a:spLocks noChangeArrowheads="1"/>
          </p:cNvSpPr>
          <p:nvPr/>
        </p:nvSpPr>
        <p:spPr bwMode="auto">
          <a:xfrm>
            <a:off x="4924747" y="1538529"/>
            <a:ext cx="3895725"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Bürgerrechtsbewegung</a:t>
            </a:r>
          </a:p>
        </p:txBody>
      </p:sp>
      <p:sp>
        <p:nvSpPr>
          <p:cNvPr id="18" name="Text Box 10">
            <a:extLst>
              <a:ext uri="{FF2B5EF4-FFF2-40B4-BE49-F238E27FC236}">
                <a16:creationId xmlns:a16="http://schemas.microsoft.com/office/drawing/2014/main" id="{7026EA8E-FA75-A7F6-68C5-0A7DF5DA7BFF}"/>
              </a:ext>
            </a:extLst>
          </p:cNvPr>
          <p:cNvSpPr txBox="1">
            <a:spLocks noChangeArrowheads="1"/>
          </p:cNvSpPr>
          <p:nvPr/>
        </p:nvSpPr>
        <p:spPr bwMode="auto">
          <a:xfrm>
            <a:off x="444412" y="2117736"/>
            <a:ext cx="3339216"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gegen</a:t>
            </a:r>
          </a:p>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den Vietnamkrieg</a:t>
            </a:r>
            <a:endParaRPr lang="de-DE" altLang="de-DE" sz="2800" dirty="0">
              <a:solidFill>
                <a:srgbClr val="333333"/>
              </a:solidFill>
              <a:latin typeface="Calibri" panose="020F0502020204030204" pitchFamily="34" charset="0"/>
            </a:endParaRPr>
          </a:p>
        </p:txBody>
      </p:sp>
      <p:sp>
        <p:nvSpPr>
          <p:cNvPr id="19" name="Pfeil nach unten 8">
            <a:extLst>
              <a:ext uri="{FF2B5EF4-FFF2-40B4-BE49-F238E27FC236}">
                <a16:creationId xmlns:a16="http://schemas.microsoft.com/office/drawing/2014/main" id="{AC7E825C-50DF-A9EF-9C1C-16672EDB6B3B}"/>
              </a:ext>
            </a:extLst>
          </p:cNvPr>
          <p:cNvSpPr>
            <a:spLocks noChangeArrowheads="1"/>
          </p:cNvSpPr>
          <p:nvPr/>
        </p:nvSpPr>
        <p:spPr bwMode="auto">
          <a:xfrm>
            <a:off x="1955624" y="3127176"/>
            <a:ext cx="316791" cy="360043"/>
          </a:xfrm>
          <a:prstGeom prst="downArrow">
            <a:avLst>
              <a:gd name="adj1" fmla="val 50000"/>
              <a:gd name="adj2" fmla="val 49708"/>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„Frieden“ auf den Seiten 82 bis 83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2024-11-09T08:55:42Z</dcterms:modified>
</cp:coreProperties>
</file>