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27.11.2023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251520" y="746330"/>
            <a:ext cx="8568952"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Viele Parteien – viele Wahlmöglichkeiten</a:t>
            </a:r>
          </a:p>
        </p:txBody>
      </p:sp>
      <p:sp>
        <p:nvSpPr>
          <p:cNvPr id="3" name="Text Box 10">
            <a:extLst>
              <a:ext uri="{FF2B5EF4-FFF2-40B4-BE49-F238E27FC236}">
                <a16:creationId xmlns:a16="http://schemas.microsoft.com/office/drawing/2014/main" id="{5CF7385A-0FDE-995E-BBCD-E088426F16CA}"/>
              </a:ext>
            </a:extLst>
          </p:cNvPr>
          <p:cNvSpPr txBox="1">
            <a:spLocks noChangeArrowheads="1"/>
          </p:cNvSpPr>
          <p:nvPr/>
        </p:nvSpPr>
        <p:spPr bwMode="auto">
          <a:xfrm>
            <a:off x="1098948" y="2209452"/>
            <a:ext cx="249847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z.B.</a:t>
            </a:r>
          </a:p>
        </p:txBody>
      </p:sp>
      <p:sp>
        <p:nvSpPr>
          <p:cNvPr id="5" name="Text Box 10">
            <a:extLst>
              <a:ext uri="{FF2B5EF4-FFF2-40B4-BE49-F238E27FC236}">
                <a16:creationId xmlns:a16="http://schemas.microsoft.com/office/drawing/2014/main" id="{7078D8B4-0544-7A8F-3C61-3380AD2671B3}"/>
              </a:ext>
            </a:extLst>
          </p:cNvPr>
          <p:cNvSpPr txBox="1">
            <a:spLocks noChangeArrowheads="1"/>
          </p:cNvSpPr>
          <p:nvPr/>
        </p:nvSpPr>
        <p:spPr bwMode="auto">
          <a:xfrm>
            <a:off x="1259272" y="4001846"/>
            <a:ext cx="217782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0070C0"/>
                </a:solidFill>
                <a:latin typeface="Calibri" panose="020F0502020204030204" pitchFamily="34" charset="0"/>
              </a:rPr>
              <a:t>FPÖ</a:t>
            </a:r>
          </a:p>
        </p:txBody>
      </p:sp>
      <p:sp>
        <p:nvSpPr>
          <p:cNvPr id="6" name="Text Box 10">
            <a:extLst>
              <a:ext uri="{FF2B5EF4-FFF2-40B4-BE49-F238E27FC236}">
                <a16:creationId xmlns:a16="http://schemas.microsoft.com/office/drawing/2014/main" id="{074B3F7C-E897-5496-39C4-85E8815602D8}"/>
              </a:ext>
            </a:extLst>
          </p:cNvPr>
          <p:cNvSpPr txBox="1">
            <a:spLocks noChangeArrowheads="1"/>
          </p:cNvSpPr>
          <p:nvPr/>
        </p:nvSpPr>
        <p:spPr bwMode="auto">
          <a:xfrm>
            <a:off x="1251121" y="3421532"/>
            <a:ext cx="217782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FF0000"/>
                </a:solidFill>
                <a:latin typeface="Calibri" panose="020F0502020204030204" pitchFamily="34" charset="0"/>
              </a:rPr>
              <a:t>SPÖ</a:t>
            </a:r>
          </a:p>
        </p:txBody>
      </p:sp>
      <p:sp>
        <p:nvSpPr>
          <p:cNvPr id="7" name="Text Box 10">
            <a:extLst>
              <a:ext uri="{FF2B5EF4-FFF2-40B4-BE49-F238E27FC236}">
                <a16:creationId xmlns:a16="http://schemas.microsoft.com/office/drawing/2014/main" id="{66CAEAEE-D662-A7DC-E8FA-E7C9805A955E}"/>
              </a:ext>
            </a:extLst>
          </p:cNvPr>
          <p:cNvSpPr txBox="1">
            <a:spLocks noChangeArrowheads="1"/>
          </p:cNvSpPr>
          <p:nvPr/>
        </p:nvSpPr>
        <p:spPr bwMode="auto">
          <a:xfrm>
            <a:off x="1244781" y="2898312"/>
            <a:ext cx="217782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ÖVP</a:t>
            </a:r>
          </a:p>
        </p:txBody>
      </p:sp>
      <p:sp>
        <p:nvSpPr>
          <p:cNvPr id="8" name="Text Box 10">
            <a:extLst>
              <a:ext uri="{FF2B5EF4-FFF2-40B4-BE49-F238E27FC236}">
                <a16:creationId xmlns:a16="http://schemas.microsoft.com/office/drawing/2014/main" id="{6318AB88-4C3A-A3A4-8042-B55A51ECA849}"/>
              </a:ext>
            </a:extLst>
          </p:cNvPr>
          <p:cNvSpPr txBox="1">
            <a:spLocks noChangeArrowheads="1"/>
          </p:cNvSpPr>
          <p:nvPr/>
        </p:nvSpPr>
        <p:spPr bwMode="auto">
          <a:xfrm>
            <a:off x="1244781" y="5105380"/>
            <a:ext cx="217782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FF0066"/>
                </a:solidFill>
                <a:latin typeface="Calibri" panose="020F0502020204030204" pitchFamily="34" charset="0"/>
              </a:rPr>
              <a:t>NEOS</a:t>
            </a:r>
          </a:p>
        </p:txBody>
      </p:sp>
      <p:sp>
        <p:nvSpPr>
          <p:cNvPr id="9" name="Text Box 10">
            <a:extLst>
              <a:ext uri="{FF2B5EF4-FFF2-40B4-BE49-F238E27FC236}">
                <a16:creationId xmlns:a16="http://schemas.microsoft.com/office/drawing/2014/main" id="{C6D7E361-C95F-0EB1-2F67-7343500206F2}"/>
              </a:ext>
            </a:extLst>
          </p:cNvPr>
          <p:cNvSpPr txBox="1">
            <a:spLocks noChangeArrowheads="1"/>
          </p:cNvSpPr>
          <p:nvPr/>
        </p:nvSpPr>
        <p:spPr bwMode="auto">
          <a:xfrm>
            <a:off x="4737693" y="2421258"/>
            <a:ext cx="217782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Wer vertritt meine …</a:t>
            </a:r>
          </a:p>
        </p:txBody>
      </p:sp>
      <p:sp>
        <p:nvSpPr>
          <p:cNvPr id="10" name="Text Box 10">
            <a:extLst>
              <a:ext uri="{FF2B5EF4-FFF2-40B4-BE49-F238E27FC236}">
                <a16:creationId xmlns:a16="http://schemas.microsoft.com/office/drawing/2014/main" id="{605D217A-07C3-0851-12FD-6346F9012E6E}"/>
              </a:ext>
            </a:extLst>
          </p:cNvPr>
          <p:cNvSpPr txBox="1">
            <a:spLocks noChangeArrowheads="1"/>
          </p:cNvSpPr>
          <p:nvPr/>
        </p:nvSpPr>
        <p:spPr bwMode="auto">
          <a:xfrm>
            <a:off x="4694218" y="3486336"/>
            <a:ext cx="217782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Interessen</a:t>
            </a:r>
          </a:p>
        </p:txBody>
      </p:sp>
      <p:sp>
        <p:nvSpPr>
          <p:cNvPr id="11" name="Text Box 10">
            <a:extLst>
              <a:ext uri="{FF2B5EF4-FFF2-40B4-BE49-F238E27FC236}">
                <a16:creationId xmlns:a16="http://schemas.microsoft.com/office/drawing/2014/main" id="{B06A6D5C-C56C-CF9A-1157-502D92852C45}"/>
              </a:ext>
            </a:extLst>
          </p:cNvPr>
          <p:cNvSpPr txBox="1">
            <a:spLocks noChangeArrowheads="1"/>
          </p:cNvSpPr>
          <p:nvPr/>
        </p:nvSpPr>
        <p:spPr bwMode="auto">
          <a:xfrm>
            <a:off x="4607180" y="4120527"/>
            <a:ext cx="217782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Ideen</a:t>
            </a:r>
          </a:p>
        </p:txBody>
      </p:sp>
      <p:sp>
        <p:nvSpPr>
          <p:cNvPr id="12" name="Text Box 10">
            <a:extLst>
              <a:ext uri="{FF2B5EF4-FFF2-40B4-BE49-F238E27FC236}">
                <a16:creationId xmlns:a16="http://schemas.microsoft.com/office/drawing/2014/main" id="{22841487-0683-3460-487E-D99151DF61EB}"/>
              </a:ext>
            </a:extLst>
          </p:cNvPr>
          <p:cNvSpPr txBox="1">
            <a:spLocks noChangeArrowheads="1"/>
          </p:cNvSpPr>
          <p:nvPr/>
        </p:nvSpPr>
        <p:spPr bwMode="auto">
          <a:xfrm>
            <a:off x="4694218" y="4754718"/>
            <a:ext cx="217782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Ansichten</a:t>
            </a:r>
          </a:p>
        </p:txBody>
      </p:sp>
      <p:sp>
        <p:nvSpPr>
          <p:cNvPr id="13" name="Rechteck 12">
            <a:extLst>
              <a:ext uri="{FF2B5EF4-FFF2-40B4-BE49-F238E27FC236}">
                <a16:creationId xmlns:a16="http://schemas.microsoft.com/office/drawing/2014/main" id="{9565D7B4-7B2F-5419-8874-E12765F28ED3}"/>
              </a:ext>
            </a:extLst>
          </p:cNvPr>
          <p:cNvSpPr/>
          <p:nvPr/>
        </p:nvSpPr>
        <p:spPr>
          <a:xfrm>
            <a:off x="7017986" y="2699977"/>
            <a:ext cx="1733483" cy="3170099"/>
          </a:xfrm>
          <a:prstGeom prst="rect">
            <a:avLst/>
          </a:prstGeom>
          <a:noFill/>
        </p:spPr>
        <p:txBody>
          <a:bodyPr wrap="square" lIns="91440" tIns="45720" rIns="91440" bIns="45720">
            <a:spAutoFit/>
          </a:bodyPr>
          <a:lstStyle/>
          <a:p>
            <a:pPr algn="ctr"/>
            <a:r>
              <a:rPr lang="de-DE" sz="20000" b="0" cap="none" spc="0" dirty="0">
                <a:ln w="0"/>
                <a:solidFill>
                  <a:srgbClr val="333333"/>
                </a:solidFill>
                <a:latin typeface="Calibri" panose="020F0502020204030204" pitchFamily="34" charset="0"/>
              </a:rPr>
              <a:t>?</a:t>
            </a:r>
          </a:p>
        </p:txBody>
      </p:sp>
      <p:sp>
        <p:nvSpPr>
          <p:cNvPr id="14" name="Pfeil nach unten 22">
            <a:extLst>
              <a:ext uri="{FF2B5EF4-FFF2-40B4-BE49-F238E27FC236}">
                <a16:creationId xmlns:a16="http://schemas.microsoft.com/office/drawing/2014/main" id="{FEF38C8A-259B-8154-BCF3-CD0E4BD14BA1}"/>
              </a:ext>
            </a:extLst>
          </p:cNvPr>
          <p:cNvSpPr/>
          <p:nvPr/>
        </p:nvSpPr>
        <p:spPr bwMode="auto">
          <a:xfrm>
            <a:off x="2081665" y="1499780"/>
            <a:ext cx="504056" cy="448062"/>
          </a:xfrm>
          <a:prstGeom prst="downArrow">
            <a:avLst/>
          </a:prstGeom>
          <a:solidFill>
            <a:schemeClr val="accent6">
              <a:lumMod val="40000"/>
              <a:lumOff val="6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15" name="Pfeil nach unten 23">
            <a:extLst>
              <a:ext uri="{FF2B5EF4-FFF2-40B4-BE49-F238E27FC236}">
                <a16:creationId xmlns:a16="http://schemas.microsoft.com/office/drawing/2014/main" id="{D333BD9C-9134-D4B0-A06B-48B2AF4169A2}"/>
              </a:ext>
            </a:extLst>
          </p:cNvPr>
          <p:cNvSpPr/>
          <p:nvPr/>
        </p:nvSpPr>
        <p:spPr bwMode="auto">
          <a:xfrm>
            <a:off x="6084168" y="1488174"/>
            <a:ext cx="504056" cy="448062"/>
          </a:xfrm>
          <a:prstGeom prst="downArrow">
            <a:avLst/>
          </a:prstGeom>
          <a:solidFill>
            <a:schemeClr val="accent6">
              <a:lumMod val="40000"/>
              <a:lumOff val="6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16" name="Text Box 10">
            <a:extLst>
              <a:ext uri="{FF2B5EF4-FFF2-40B4-BE49-F238E27FC236}">
                <a16:creationId xmlns:a16="http://schemas.microsoft.com/office/drawing/2014/main" id="{DF2FD330-511E-47DD-1AE0-45DEC0F9EBCA}"/>
              </a:ext>
            </a:extLst>
          </p:cNvPr>
          <p:cNvSpPr txBox="1">
            <a:spLocks noChangeArrowheads="1"/>
          </p:cNvSpPr>
          <p:nvPr/>
        </p:nvSpPr>
        <p:spPr bwMode="auto">
          <a:xfrm>
            <a:off x="1259271" y="4525066"/>
            <a:ext cx="217782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00B050"/>
                </a:solidFill>
                <a:latin typeface="Calibri" panose="020F0502020204030204" pitchFamily="34" charset="0"/>
              </a:rPr>
              <a:t>Grüne</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P spid="9" grpId="0"/>
      <p:bldP spid="10" grpId="0"/>
      <p:bldP spid="11" grpId="0"/>
      <p:bldP spid="12" grpId="0"/>
      <p:bldP spid="13" grpId="0"/>
      <p:bldP spid="14" grpId="0" animBg="1"/>
      <p:bldP spid="15" grpId="0" animBg="1"/>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„Viele Parteien – viele Wahlmöglichkeiten“ auf den Seiten 120 bis 121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195</Words>
  <Application>Microsoft Office PowerPoint</Application>
  <PresentationFormat>Bildschirmpräsentation (4:3)</PresentationFormat>
  <Paragraphs>31</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59</cp:revision>
  <dcterms:created xsi:type="dcterms:W3CDTF">2011-07-14T19:54:09Z</dcterms:created>
  <dcterms:modified xsi:type="dcterms:W3CDTF">2023-11-27T19:25:36Z</dcterms:modified>
</cp:coreProperties>
</file>