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
  </p:notesMasterIdLst>
  <p:sldIdLst>
    <p:sldId id="280" r:id="rId2"/>
    <p:sldId id="279" r:id="rId3"/>
  </p:sldIdLst>
  <p:sldSz cx="9144000" cy="6858000" type="screen4x3"/>
  <p:notesSz cx="6743700" cy="9893300"/>
  <p:defaultTextStyle>
    <a:defPPr>
      <a:defRPr lang="de-DE"/>
    </a:defPPr>
    <a:lvl1pPr algn="l" rtl="0" fontAlgn="base">
      <a:spcBef>
        <a:spcPct val="0"/>
      </a:spcBef>
      <a:spcAft>
        <a:spcPct val="0"/>
      </a:spcAft>
      <a:defRPr sz="4400" b="1" kern="1200">
        <a:solidFill>
          <a:schemeClr val="bg1"/>
        </a:solidFill>
        <a:latin typeface="Syntax LT Std" pitchFamily="34" charset="0"/>
        <a:ea typeface="+mn-ea"/>
        <a:cs typeface="+mn-cs"/>
      </a:defRPr>
    </a:lvl1pPr>
    <a:lvl2pPr marL="457200" algn="l" rtl="0" fontAlgn="base">
      <a:spcBef>
        <a:spcPct val="0"/>
      </a:spcBef>
      <a:spcAft>
        <a:spcPct val="0"/>
      </a:spcAft>
      <a:defRPr sz="4400" b="1" kern="1200">
        <a:solidFill>
          <a:schemeClr val="bg1"/>
        </a:solidFill>
        <a:latin typeface="Syntax LT Std" pitchFamily="34" charset="0"/>
        <a:ea typeface="+mn-ea"/>
        <a:cs typeface="+mn-cs"/>
      </a:defRPr>
    </a:lvl2pPr>
    <a:lvl3pPr marL="914400" algn="l" rtl="0" fontAlgn="base">
      <a:spcBef>
        <a:spcPct val="0"/>
      </a:spcBef>
      <a:spcAft>
        <a:spcPct val="0"/>
      </a:spcAft>
      <a:defRPr sz="4400" b="1" kern="1200">
        <a:solidFill>
          <a:schemeClr val="bg1"/>
        </a:solidFill>
        <a:latin typeface="Syntax LT Std" pitchFamily="34" charset="0"/>
        <a:ea typeface="+mn-ea"/>
        <a:cs typeface="+mn-cs"/>
      </a:defRPr>
    </a:lvl3pPr>
    <a:lvl4pPr marL="1371600" algn="l" rtl="0" fontAlgn="base">
      <a:spcBef>
        <a:spcPct val="0"/>
      </a:spcBef>
      <a:spcAft>
        <a:spcPct val="0"/>
      </a:spcAft>
      <a:defRPr sz="4400" b="1" kern="1200">
        <a:solidFill>
          <a:schemeClr val="bg1"/>
        </a:solidFill>
        <a:latin typeface="Syntax LT Std" pitchFamily="34" charset="0"/>
        <a:ea typeface="+mn-ea"/>
        <a:cs typeface="+mn-cs"/>
      </a:defRPr>
    </a:lvl4pPr>
    <a:lvl5pPr marL="1828800" algn="l" rtl="0" fontAlgn="base">
      <a:spcBef>
        <a:spcPct val="0"/>
      </a:spcBef>
      <a:spcAft>
        <a:spcPct val="0"/>
      </a:spcAft>
      <a:defRPr sz="4400" b="1" kern="1200">
        <a:solidFill>
          <a:schemeClr val="bg1"/>
        </a:solidFill>
        <a:latin typeface="Syntax LT Std" pitchFamily="34" charset="0"/>
        <a:ea typeface="+mn-ea"/>
        <a:cs typeface="+mn-cs"/>
      </a:defRPr>
    </a:lvl5pPr>
    <a:lvl6pPr marL="2286000" algn="l" defTabSz="914400" rtl="0" eaLnBrk="1" latinLnBrk="0" hangingPunct="1">
      <a:defRPr sz="4400" b="1" kern="1200">
        <a:solidFill>
          <a:schemeClr val="bg1"/>
        </a:solidFill>
        <a:latin typeface="Syntax LT Std" pitchFamily="34" charset="0"/>
        <a:ea typeface="+mn-ea"/>
        <a:cs typeface="+mn-cs"/>
      </a:defRPr>
    </a:lvl6pPr>
    <a:lvl7pPr marL="2743200" algn="l" defTabSz="914400" rtl="0" eaLnBrk="1" latinLnBrk="0" hangingPunct="1">
      <a:defRPr sz="4400" b="1" kern="1200">
        <a:solidFill>
          <a:schemeClr val="bg1"/>
        </a:solidFill>
        <a:latin typeface="Syntax LT Std" pitchFamily="34" charset="0"/>
        <a:ea typeface="+mn-ea"/>
        <a:cs typeface="+mn-cs"/>
      </a:defRPr>
    </a:lvl7pPr>
    <a:lvl8pPr marL="3200400" algn="l" defTabSz="914400" rtl="0" eaLnBrk="1" latinLnBrk="0" hangingPunct="1">
      <a:defRPr sz="4400" b="1" kern="1200">
        <a:solidFill>
          <a:schemeClr val="bg1"/>
        </a:solidFill>
        <a:latin typeface="Syntax LT Std" pitchFamily="34" charset="0"/>
        <a:ea typeface="+mn-ea"/>
        <a:cs typeface="+mn-cs"/>
      </a:defRPr>
    </a:lvl8pPr>
    <a:lvl9pPr marL="3657600" algn="l" defTabSz="914400" rtl="0" eaLnBrk="1" latinLnBrk="0" hangingPunct="1">
      <a:defRPr sz="4400" b="1" kern="1200">
        <a:solidFill>
          <a:schemeClr val="bg1"/>
        </a:solidFill>
        <a:latin typeface="Syntax LT Std"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D6A8"/>
    <a:srgbClr val="A5B75E"/>
    <a:srgbClr val="333333"/>
    <a:srgbClr val="CCD991"/>
    <a:srgbClr val="B5C16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149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2588" cy="495300"/>
          </a:xfrm>
          <a:prstGeom prst="rect">
            <a:avLst/>
          </a:prstGeom>
        </p:spPr>
        <p:txBody>
          <a:bodyPr vert="horz" lIns="91440" tIns="45720" rIns="91440" bIns="45720" rtlCol="0"/>
          <a:lstStyle>
            <a:lvl1pPr algn="l">
              <a:defRPr sz="1200"/>
            </a:lvl1pPr>
          </a:lstStyle>
          <a:p>
            <a:pPr>
              <a:defRPr/>
            </a:pPr>
            <a:endParaRPr lang="de-AT"/>
          </a:p>
        </p:txBody>
      </p:sp>
      <p:sp>
        <p:nvSpPr>
          <p:cNvPr id="3" name="Datumsplatzhalter 2"/>
          <p:cNvSpPr>
            <a:spLocks noGrp="1"/>
          </p:cNvSpPr>
          <p:nvPr>
            <p:ph type="dt" idx="1"/>
          </p:nvPr>
        </p:nvSpPr>
        <p:spPr>
          <a:xfrm>
            <a:off x="3819525" y="0"/>
            <a:ext cx="2922588" cy="495300"/>
          </a:xfrm>
          <a:prstGeom prst="rect">
            <a:avLst/>
          </a:prstGeom>
        </p:spPr>
        <p:txBody>
          <a:bodyPr vert="horz" lIns="91440" tIns="45720" rIns="91440" bIns="45720" rtlCol="0"/>
          <a:lstStyle>
            <a:lvl1pPr algn="r">
              <a:defRPr sz="1200"/>
            </a:lvl1pPr>
          </a:lstStyle>
          <a:p>
            <a:pPr>
              <a:defRPr/>
            </a:pPr>
            <a:fld id="{162B03CF-936A-489A-9338-8FB270715922}" type="datetimeFigureOut">
              <a:rPr lang="de-AT"/>
              <a:pPr>
                <a:defRPr/>
              </a:pPr>
              <a:t>27.11.2023</a:t>
            </a:fld>
            <a:endParaRPr lang="de-AT"/>
          </a:p>
        </p:txBody>
      </p:sp>
      <p:sp>
        <p:nvSpPr>
          <p:cNvPr id="4" name="Folienbildplatzhalter 3"/>
          <p:cNvSpPr>
            <a:spLocks noGrp="1" noRot="1" noChangeAspect="1"/>
          </p:cNvSpPr>
          <p:nvPr>
            <p:ph type="sldImg" idx="2"/>
          </p:nvPr>
        </p:nvSpPr>
        <p:spPr>
          <a:xfrm>
            <a:off x="898525" y="741363"/>
            <a:ext cx="4946650" cy="3709987"/>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p:cNvSpPr>
            <a:spLocks noGrp="1"/>
          </p:cNvSpPr>
          <p:nvPr>
            <p:ph type="body" sz="quarter" idx="3"/>
          </p:nvPr>
        </p:nvSpPr>
        <p:spPr>
          <a:xfrm>
            <a:off x="674688" y="4699000"/>
            <a:ext cx="5394325" cy="4452938"/>
          </a:xfrm>
          <a:prstGeom prst="rect">
            <a:avLst/>
          </a:prstGeom>
        </p:spPr>
        <p:txBody>
          <a:bodyPr vert="horz" lIns="91440" tIns="45720" rIns="91440" bIns="45720" rtlCol="0">
            <a:normAutofit/>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p:cNvSpPr>
            <a:spLocks noGrp="1"/>
          </p:cNvSpPr>
          <p:nvPr>
            <p:ph type="ftr" sz="quarter" idx="4"/>
          </p:nvPr>
        </p:nvSpPr>
        <p:spPr>
          <a:xfrm>
            <a:off x="0" y="9396413"/>
            <a:ext cx="2922588" cy="495300"/>
          </a:xfrm>
          <a:prstGeom prst="rect">
            <a:avLst/>
          </a:prstGeom>
        </p:spPr>
        <p:txBody>
          <a:bodyPr vert="horz" lIns="91440" tIns="45720" rIns="91440" bIns="45720" rtlCol="0" anchor="b"/>
          <a:lstStyle>
            <a:lvl1pPr algn="l">
              <a:defRPr sz="1200"/>
            </a:lvl1pPr>
          </a:lstStyle>
          <a:p>
            <a:pPr>
              <a:defRPr/>
            </a:pPr>
            <a:endParaRPr lang="de-AT"/>
          </a:p>
        </p:txBody>
      </p:sp>
      <p:sp>
        <p:nvSpPr>
          <p:cNvPr id="7" name="Foliennummernplatzhalter 6"/>
          <p:cNvSpPr>
            <a:spLocks noGrp="1"/>
          </p:cNvSpPr>
          <p:nvPr>
            <p:ph type="sldNum" sz="quarter" idx="5"/>
          </p:nvPr>
        </p:nvSpPr>
        <p:spPr>
          <a:xfrm>
            <a:off x="3819525" y="9396413"/>
            <a:ext cx="2922588" cy="495300"/>
          </a:xfrm>
          <a:prstGeom prst="rect">
            <a:avLst/>
          </a:prstGeom>
        </p:spPr>
        <p:txBody>
          <a:bodyPr vert="horz" lIns="91440" tIns="45720" rIns="91440" bIns="45720" rtlCol="0" anchor="b"/>
          <a:lstStyle>
            <a:lvl1pPr algn="r">
              <a:defRPr sz="1200"/>
            </a:lvl1pPr>
          </a:lstStyle>
          <a:p>
            <a:pPr>
              <a:defRPr/>
            </a:pPr>
            <a:fld id="{F262164E-36A0-43B6-AB19-ED459B14D4DE}" type="slidenum">
              <a:rPr lang="de-AT"/>
              <a:pPr>
                <a:defRPr/>
              </a:pPr>
              <a:t>‹Nr.›</a:t>
            </a:fld>
            <a:endParaRPr lang="de-AT"/>
          </a:p>
        </p:txBody>
      </p:sp>
    </p:spTree>
    <p:extLst>
      <p:ext uri="{BB962C8B-B14F-4D97-AF65-F5344CB8AC3E}">
        <p14:creationId xmlns:p14="http://schemas.microsoft.com/office/powerpoint/2010/main" val="17598200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Folienbildplatzhalt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izenplatzhalt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de-AT" altLang="de-DE"/>
          </a:p>
        </p:txBody>
      </p:sp>
      <p:sp>
        <p:nvSpPr>
          <p:cNvPr id="31748" name="Foliennummernplatzhalt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fld id="{3C479BCF-F616-4425-B6DB-F02297A08448}" type="slidenum">
              <a:rPr lang="de-AT" altLang="de-DE" sz="1200" smtClean="0"/>
              <a:pPr eaLnBrk="1" hangingPunct="1"/>
              <a:t>2</a:t>
            </a:fld>
            <a:endParaRPr lang="de-AT" altLang="de-DE"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a:prstGeom prst="rect">
            <a:avLst/>
          </a:prstGeom>
        </p:spPr>
        <p:txBody>
          <a:bodyPr/>
          <a:lstStyle/>
          <a:p>
            <a:r>
              <a:rPr lang="de-DE"/>
              <a:t>Titelmasterformat durch Klicken bearbeiten</a:t>
            </a:r>
            <a:endParaRPr lang="de-AT"/>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Formatvorlage des Untertitelmasters durch Klicken bearbeiten</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B2C56FE-8D62-4A6C-8451-B9A2A8727747}" type="slidenum">
              <a:rPr lang="de-DE"/>
              <a:pPr>
                <a:defRPr/>
              </a:pPr>
              <a:t>‹Nr.›</a:t>
            </a:fld>
            <a:endParaRPr lang="de-DE"/>
          </a:p>
        </p:txBody>
      </p:sp>
    </p:spTree>
    <p:extLst>
      <p:ext uri="{BB962C8B-B14F-4D97-AF65-F5344CB8AC3E}">
        <p14:creationId xmlns:p14="http://schemas.microsoft.com/office/powerpoint/2010/main" val="750396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670F398-F243-40C2-A719-7F5CD33DD3C6}" type="slidenum">
              <a:rPr lang="de-DE"/>
              <a:pPr>
                <a:defRPr/>
              </a:pPr>
              <a:t>‹Nr.›</a:t>
            </a:fld>
            <a:endParaRPr lang="de-DE"/>
          </a:p>
        </p:txBody>
      </p:sp>
    </p:spTree>
    <p:extLst>
      <p:ext uri="{BB962C8B-B14F-4D97-AF65-F5344CB8AC3E}">
        <p14:creationId xmlns:p14="http://schemas.microsoft.com/office/powerpoint/2010/main" val="35915900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15113" y="274638"/>
            <a:ext cx="2071687" cy="4090987"/>
          </a:xfrm>
          <a:prstGeom prst="rect">
            <a:avLst/>
          </a:prstGeo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395288" y="274638"/>
            <a:ext cx="6067425" cy="4090987"/>
          </a:xfrm>
        </p:spPr>
        <p:txBody>
          <a:bodyPr vert="eaVert"/>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262721D-B461-4A15-86C0-A852E808A295}" type="slidenum">
              <a:rPr lang="de-DE"/>
              <a:pPr>
                <a:defRPr/>
              </a:pPr>
              <a:t>‹Nr.›</a:t>
            </a:fld>
            <a:endParaRPr lang="de-DE"/>
          </a:p>
        </p:txBody>
      </p:sp>
    </p:spTree>
    <p:extLst>
      <p:ext uri="{BB962C8B-B14F-4D97-AF65-F5344CB8AC3E}">
        <p14:creationId xmlns:p14="http://schemas.microsoft.com/office/powerpoint/2010/main" val="2317730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idx="1"/>
          </p:nvPr>
        </p:nvSpPr>
        <p:spPr/>
        <p:txBody>
          <a:body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4850F01-7641-4866-A694-4BA7D0BB6E11}" type="slidenum">
              <a:rPr lang="de-DE"/>
              <a:pPr>
                <a:defRPr/>
              </a:pPr>
              <a:t>‹Nr.›</a:t>
            </a:fld>
            <a:endParaRPr lang="de-DE"/>
          </a:p>
        </p:txBody>
      </p:sp>
    </p:spTree>
    <p:extLst>
      <p:ext uri="{BB962C8B-B14F-4D97-AF65-F5344CB8AC3E}">
        <p14:creationId xmlns:p14="http://schemas.microsoft.com/office/powerpoint/2010/main" val="150322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Textmasterformate durch Klicken bearbeiten</a:t>
            </a:r>
          </a:p>
        </p:txBody>
      </p:sp>
      <p:sp>
        <p:nvSpPr>
          <p:cNvPr id="4"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5"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6"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60AC9500-A58D-4F81-89C6-B6EE47596B2D}" type="slidenum">
              <a:rPr lang="de-DE"/>
              <a:pPr>
                <a:defRPr/>
              </a:pPr>
              <a:t>‹Nr.›</a:t>
            </a:fld>
            <a:endParaRPr lang="de-DE"/>
          </a:p>
        </p:txBody>
      </p:sp>
    </p:spTree>
    <p:extLst>
      <p:ext uri="{BB962C8B-B14F-4D97-AF65-F5344CB8AC3E}">
        <p14:creationId xmlns:p14="http://schemas.microsoft.com/office/powerpoint/2010/main" val="29641792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Inhaltsplatzhalter 2"/>
          <p:cNvSpPr>
            <a:spLocks noGrp="1"/>
          </p:cNvSpPr>
          <p:nvPr>
            <p:ph sz="half" idx="1"/>
          </p:nvPr>
        </p:nvSpPr>
        <p:spPr>
          <a:xfrm>
            <a:off x="3952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11688" y="1700213"/>
            <a:ext cx="4064000" cy="26654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35BC6710-A507-472E-B973-A1694C60D54B}" type="slidenum">
              <a:rPr lang="de-DE"/>
              <a:pPr>
                <a:defRPr/>
              </a:pPr>
              <a:t>‹Nr.›</a:t>
            </a:fld>
            <a:endParaRPr lang="de-DE"/>
          </a:p>
        </p:txBody>
      </p:sp>
    </p:spTree>
    <p:extLst>
      <p:ext uri="{BB962C8B-B14F-4D97-AF65-F5344CB8AC3E}">
        <p14:creationId xmlns:p14="http://schemas.microsoft.com/office/powerpoint/2010/main" val="3280512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8"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9"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D78BCE8-F015-4249-A01C-6DE01028E30D}" type="slidenum">
              <a:rPr lang="de-DE"/>
              <a:pPr>
                <a:defRPr/>
              </a:pPr>
              <a:t>‹Nr.›</a:t>
            </a:fld>
            <a:endParaRPr lang="de-DE"/>
          </a:p>
        </p:txBody>
      </p:sp>
    </p:spTree>
    <p:extLst>
      <p:ext uri="{BB962C8B-B14F-4D97-AF65-F5344CB8AC3E}">
        <p14:creationId xmlns:p14="http://schemas.microsoft.com/office/powerpoint/2010/main" val="34936535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a:prstGeom prst="rect">
            <a:avLst/>
          </a:prstGeom>
        </p:spPr>
        <p:txBody>
          <a:bodyPr/>
          <a:lstStyle/>
          <a:p>
            <a:r>
              <a:rPr lang="de-DE"/>
              <a:t>Titelmasterformat durch Klicken bearbeiten</a:t>
            </a:r>
            <a:endParaRPr lang="de-AT"/>
          </a:p>
        </p:txBody>
      </p:sp>
      <p:sp>
        <p:nvSpPr>
          <p:cNvPr id="3"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4"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5"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4B785700-40B2-403D-85F5-DBB611A53E61}" type="slidenum">
              <a:rPr lang="de-DE"/>
              <a:pPr>
                <a:defRPr/>
              </a:pPr>
              <a:t>‹Nr.›</a:t>
            </a:fld>
            <a:endParaRPr lang="de-DE"/>
          </a:p>
        </p:txBody>
      </p:sp>
    </p:spTree>
    <p:extLst>
      <p:ext uri="{BB962C8B-B14F-4D97-AF65-F5344CB8AC3E}">
        <p14:creationId xmlns:p14="http://schemas.microsoft.com/office/powerpoint/2010/main" val="1225541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3"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4"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B976AC05-83BE-45C1-8E0A-44DC96B31E3C}" type="slidenum">
              <a:rPr lang="de-DE"/>
              <a:pPr>
                <a:defRPr/>
              </a:pPr>
              <a:t>‹Nr.›</a:t>
            </a:fld>
            <a:endParaRPr lang="de-DE"/>
          </a:p>
        </p:txBody>
      </p:sp>
    </p:spTree>
    <p:extLst>
      <p:ext uri="{BB962C8B-B14F-4D97-AF65-F5344CB8AC3E}">
        <p14:creationId xmlns:p14="http://schemas.microsoft.com/office/powerpoint/2010/main" val="1217399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2F83C25D-18EC-4F98-B682-22721A949B57}" type="slidenum">
              <a:rPr lang="de-DE"/>
              <a:pPr>
                <a:defRPr/>
              </a:pPr>
              <a:t>‹Nr.›</a:t>
            </a:fld>
            <a:endParaRPr lang="de-DE"/>
          </a:p>
        </p:txBody>
      </p:sp>
    </p:spTree>
    <p:extLst>
      <p:ext uri="{BB962C8B-B14F-4D97-AF65-F5344CB8AC3E}">
        <p14:creationId xmlns:p14="http://schemas.microsoft.com/office/powerpoint/2010/main" val="6958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a:prstGeom prst="rect">
            <a:avLst/>
          </a:prstGeo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Textmasterformate durch Klicken bearbeiten</a:t>
            </a:r>
          </a:p>
        </p:txBody>
      </p:sp>
      <p:sp>
        <p:nvSpPr>
          <p:cNvPr id="5" name="Rectangle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de-DE"/>
          </a:p>
        </p:txBody>
      </p:sp>
      <p:sp>
        <p:nvSpPr>
          <p:cNvPr id="6" name="Rectangle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de-DE"/>
          </a:p>
        </p:txBody>
      </p:sp>
      <p:sp>
        <p:nvSpPr>
          <p:cNvPr id="7" name="Rectangle 6"/>
          <p:cNvSpPr>
            <a:spLocks noGrp="1" noChangeArrowheads="1"/>
          </p:cNvSpPr>
          <p:nvPr>
            <p:ph type="sldNum" sz="quarter" idx="12"/>
          </p:nvPr>
        </p:nvSpPr>
        <p:spPr>
          <a:xfrm>
            <a:off x="6553200" y="6245225"/>
            <a:ext cx="2133600" cy="476250"/>
          </a:xfrm>
          <a:prstGeom prst="rect">
            <a:avLst/>
          </a:prstGeom>
        </p:spPr>
        <p:txBody>
          <a:bodyPr/>
          <a:lstStyle>
            <a:lvl1pPr>
              <a:defRPr/>
            </a:lvl1pPr>
          </a:lstStyle>
          <a:p>
            <a:pPr>
              <a:defRPr/>
            </a:pPr>
            <a:fld id="{88A97CAA-BE1F-4EA8-B73D-56163DDC7F23}" type="slidenum">
              <a:rPr lang="de-DE"/>
              <a:pPr>
                <a:defRPr/>
              </a:pPr>
              <a:t>‹Nr.›</a:t>
            </a:fld>
            <a:endParaRPr lang="de-DE"/>
          </a:p>
        </p:txBody>
      </p:sp>
    </p:spTree>
    <p:extLst>
      <p:ext uri="{BB962C8B-B14F-4D97-AF65-F5344CB8AC3E}">
        <p14:creationId xmlns:p14="http://schemas.microsoft.com/office/powerpoint/2010/main" val="30365243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1026" name="Rectangle 12"/>
          <p:cNvSpPr>
            <a:spLocks noChangeArrowheads="1"/>
          </p:cNvSpPr>
          <p:nvPr userDrawn="1"/>
        </p:nvSpPr>
        <p:spPr bwMode="auto">
          <a:xfrm>
            <a:off x="0" y="6597650"/>
            <a:ext cx="9144000" cy="260350"/>
          </a:xfrm>
          <a:prstGeom prst="rect">
            <a:avLst/>
          </a:prstGeom>
          <a:solidFill>
            <a:srgbClr val="CFD6A8"/>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r>
              <a:rPr lang="de-DE" altLang="de-DE" sz="1000" b="0">
                <a:solidFill>
                  <a:srgbClr val="333333"/>
                </a:solidFill>
              </a:rPr>
              <a:t> © Österreichischer Bundesverlag Schulbuch GmbH &amp; Co. KG, Wien 2012</a:t>
            </a:r>
          </a:p>
        </p:txBody>
      </p:sp>
      <p:sp>
        <p:nvSpPr>
          <p:cNvPr id="1027" name="Rectangle 7"/>
          <p:cNvSpPr>
            <a:spLocks noChangeArrowheads="1"/>
          </p:cNvSpPr>
          <p:nvPr userDrawn="1"/>
        </p:nvSpPr>
        <p:spPr bwMode="auto">
          <a:xfrm>
            <a:off x="0" y="0"/>
            <a:ext cx="9144000" cy="765175"/>
          </a:xfrm>
          <a:prstGeom prst="rect">
            <a:avLst/>
          </a:prstGeom>
          <a:solidFill>
            <a:srgbClr val="A5B75E"/>
          </a:solidFill>
          <a:ln>
            <a:noFill/>
          </a:ln>
          <a:extLst>
            <a:ext uri="{91240B29-F687-4F45-9708-019B960494DF}">
              <a14:hiddenLine xmlns:a14="http://schemas.microsoft.com/office/drawing/2010/main" w="19050">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28" name="Rectangle 3"/>
          <p:cNvSpPr>
            <a:spLocks noGrp="1" noChangeArrowheads="1"/>
          </p:cNvSpPr>
          <p:nvPr>
            <p:ph type="body" idx="1"/>
          </p:nvPr>
        </p:nvSpPr>
        <p:spPr bwMode="auto">
          <a:xfrm>
            <a:off x="395288" y="1700213"/>
            <a:ext cx="8280400" cy="266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Das ist Text 1</a:t>
            </a:r>
          </a:p>
          <a:p>
            <a:pPr lvl="1"/>
            <a:r>
              <a:rPr lang="de-DE" altLang="de-DE"/>
              <a:t>Ebene 2 kleiner</a:t>
            </a:r>
          </a:p>
          <a:p>
            <a:pPr lvl="2"/>
            <a:r>
              <a:rPr lang="de-DE" altLang="de-DE"/>
              <a:t>Noch kleiner</a:t>
            </a:r>
          </a:p>
          <a:p>
            <a:pPr lvl="3"/>
            <a:r>
              <a:rPr lang="de-DE" altLang="de-DE"/>
              <a:t>Vierte Ebene</a:t>
            </a:r>
          </a:p>
          <a:p>
            <a:pPr lvl="4"/>
            <a:r>
              <a:rPr lang="de-AT" altLang="de-DE"/>
              <a:t>Fünfte Ebene</a:t>
            </a:r>
            <a:endParaRPr lang="de-DE" altLang="de-DE"/>
          </a:p>
        </p:txBody>
      </p:sp>
      <p:sp>
        <p:nvSpPr>
          <p:cNvPr id="1029" name="Rectangle 9"/>
          <p:cNvSpPr>
            <a:spLocks noChangeArrowheads="1"/>
          </p:cNvSpPr>
          <p:nvPr userDrawn="1"/>
        </p:nvSpPr>
        <p:spPr bwMode="auto">
          <a:xfrm>
            <a:off x="2700338" y="765175"/>
            <a:ext cx="7207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1030" name="Line 14"/>
          <p:cNvSpPr>
            <a:spLocks noChangeShapeType="1"/>
          </p:cNvSpPr>
          <p:nvPr userDrawn="1"/>
        </p:nvSpPr>
        <p:spPr bwMode="auto">
          <a:xfrm>
            <a:off x="-34925" y="765175"/>
            <a:ext cx="9178925" cy="0"/>
          </a:xfrm>
          <a:prstGeom prst="line">
            <a:avLst/>
          </a:prstGeom>
          <a:noFill/>
          <a:ln w="41275">
            <a:solidFill>
              <a:srgbClr val="CFD6A8"/>
            </a:solidFill>
            <a:round/>
            <a:headEnd/>
            <a:tailEnd/>
          </a:ln>
          <a:extLst>
            <a:ext uri="{909E8E84-426E-40DD-AFC4-6F175D3DCCD1}">
              <a14:hiddenFill xmlns:a14="http://schemas.microsoft.com/office/drawing/2010/main">
                <a:noFill/>
              </a14:hiddenFill>
            </a:ext>
          </a:extLst>
        </p:spPr>
        <p:txBody>
          <a:bodyPr anchor="ctr"/>
          <a:lstStyle/>
          <a:p>
            <a:endParaRPr lang="de-AT"/>
          </a:p>
        </p:txBody>
      </p:sp>
      <p:pic>
        <p:nvPicPr>
          <p:cNvPr id="1031" name="Picture 19" descr="logo_oebv_weiss_bausteine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172450" y="120650"/>
            <a:ext cx="803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1" descr="bausteine2_schriftzug_weiss"/>
          <p:cNvPicPr>
            <a:picLocks noChangeAspect="1" noChangeArrowheads="1"/>
          </p:cNvPicPr>
          <p:nvPr userDrawn="1"/>
        </p:nvPicPr>
        <p:blipFill>
          <a:blip r:embed="rId15" cstate="print">
            <a:extLst>
              <a:ext uri="{28A0092B-C50C-407E-A947-70E740481C1C}">
                <a14:useLocalDpi xmlns:a14="http://schemas.microsoft.com/office/drawing/2010/main" val="0"/>
              </a:ext>
            </a:extLst>
          </a:blip>
          <a:srcRect/>
          <a:stretch>
            <a:fillRect/>
          </a:stretch>
        </p:blipFill>
        <p:spPr bwMode="auto">
          <a:xfrm>
            <a:off x="277813" y="166688"/>
            <a:ext cx="235902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0" fontAlgn="base" hangingPunct="0">
        <a:spcBef>
          <a:spcPct val="0"/>
        </a:spcBef>
        <a:spcAft>
          <a:spcPct val="0"/>
        </a:spcAft>
        <a:defRPr sz="4400" b="1">
          <a:solidFill>
            <a:schemeClr val="bg1"/>
          </a:solidFill>
          <a:latin typeface="+mj-lt"/>
          <a:ea typeface="+mj-ea"/>
          <a:cs typeface="+mj-cs"/>
        </a:defRPr>
      </a:lvl1pPr>
      <a:lvl2pPr algn="l" rtl="0" eaLnBrk="0" fontAlgn="base" hangingPunct="0">
        <a:spcBef>
          <a:spcPct val="0"/>
        </a:spcBef>
        <a:spcAft>
          <a:spcPct val="0"/>
        </a:spcAft>
        <a:defRPr sz="4400" b="1">
          <a:solidFill>
            <a:schemeClr val="bg1"/>
          </a:solidFill>
          <a:latin typeface="Syntax LT Std" pitchFamily="34" charset="0"/>
        </a:defRPr>
      </a:lvl2pPr>
      <a:lvl3pPr algn="l" rtl="0" eaLnBrk="0" fontAlgn="base" hangingPunct="0">
        <a:spcBef>
          <a:spcPct val="0"/>
        </a:spcBef>
        <a:spcAft>
          <a:spcPct val="0"/>
        </a:spcAft>
        <a:defRPr sz="4400" b="1">
          <a:solidFill>
            <a:schemeClr val="bg1"/>
          </a:solidFill>
          <a:latin typeface="Syntax LT Std" pitchFamily="34" charset="0"/>
        </a:defRPr>
      </a:lvl3pPr>
      <a:lvl4pPr algn="l" rtl="0" eaLnBrk="0" fontAlgn="base" hangingPunct="0">
        <a:spcBef>
          <a:spcPct val="0"/>
        </a:spcBef>
        <a:spcAft>
          <a:spcPct val="0"/>
        </a:spcAft>
        <a:defRPr sz="4400" b="1">
          <a:solidFill>
            <a:schemeClr val="bg1"/>
          </a:solidFill>
          <a:latin typeface="Syntax LT Std" pitchFamily="34" charset="0"/>
        </a:defRPr>
      </a:lvl4pPr>
      <a:lvl5pPr algn="l" rtl="0" eaLnBrk="0" fontAlgn="base" hangingPunct="0">
        <a:spcBef>
          <a:spcPct val="0"/>
        </a:spcBef>
        <a:spcAft>
          <a:spcPct val="0"/>
        </a:spcAft>
        <a:defRPr sz="4400" b="1">
          <a:solidFill>
            <a:schemeClr val="bg1"/>
          </a:solidFill>
          <a:latin typeface="Syntax LT Std" pitchFamily="34" charset="0"/>
        </a:defRPr>
      </a:lvl5pPr>
      <a:lvl6pPr marL="457200" algn="l" rtl="0" fontAlgn="base">
        <a:spcBef>
          <a:spcPct val="0"/>
        </a:spcBef>
        <a:spcAft>
          <a:spcPct val="0"/>
        </a:spcAft>
        <a:defRPr sz="4400" b="1">
          <a:solidFill>
            <a:schemeClr val="bg1"/>
          </a:solidFill>
          <a:latin typeface="Syntax LT Std" pitchFamily="34" charset="0"/>
        </a:defRPr>
      </a:lvl6pPr>
      <a:lvl7pPr marL="914400" algn="l" rtl="0" fontAlgn="base">
        <a:spcBef>
          <a:spcPct val="0"/>
        </a:spcBef>
        <a:spcAft>
          <a:spcPct val="0"/>
        </a:spcAft>
        <a:defRPr sz="4400" b="1">
          <a:solidFill>
            <a:schemeClr val="bg1"/>
          </a:solidFill>
          <a:latin typeface="Syntax LT Std" pitchFamily="34" charset="0"/>
        </a:defRPr>
      </a:lvl7pPr>
      <a:lvl8pPr marL="1371600" algn="l" rtl="0" fontAlgn="base">
        <a:spcBef>
          <a:spcPct val="0"/>
        </a:spcBef>
        <a:spcAft>
          <a:spcPct val="0"/>
        </a:spcAft>
        <a:defRPr sz="4400" b="1">
          <a:solidFill>
            <a:schemeClr val="bg1"/>
          </a:solidFill>
          <a:latin typeface="Syntax LT Std" pitchFamily="34" charset="0"/>
        </a:defRPr>
      </a:lvl8pPr>
      <a:lvl9pPr marL="1828800" algn="l" rtl="0" fontAlgn="base">
        <a:spcBef>
          <a:spcPct val="0"/>
        </a:spcBef>
        <a:spcAft>
          <a:spcPct val="0"/>
        </a:spcAft>
        <a:defRPr sz="4400" b="1">
          <a:solidFill>
            <a:schemeClr val="bg1"/>
          </a:solidFill>
          <a:latin typeface="Syntax LT Std"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2pPr>
      <a:lvl3pPr marL="1143000" indent="-228600" algn="l" rtl="0" eaLnBrk="0" fontAlgn="base" hangingPunct="0">
        <a:spcBef>
          <a:spcPct val="20000"/>
        </a:spcBef>
        <a:spcAft>
          <a:spcPct val="0"/>
        </a:spcAft>
        <a:buChar char="•"/>
        <a:defRPr sz="2400">
          <a:solidFill>
            <a:schemeClr val="tx1"/>
          </a:solidFill>
          <a:latin typeface="+mn-lt"/>
          <a:cs typeface="Times New Roman" pitchFamily="18" charset="0"/>
        </a:defRPr>
      </a:lvl3pPr>
      <a:lvl4pPr marL="1600200" indent="-228600" algn="l" rtl="0" eaLnBrk="0" fontAlgn="base" hangingPunct="0">
        <a:spcBef>
          <a:spcPct val="20000"/>
        </a:spcBef>
        <a:spcAft>
          <a:spcPct val="0"/>
        </a:spcAft>
        <a:buChar char="–"/>
        <a:defRPr sz="2000">
          <a:solidFill>
            <a:schemeClr val="tx1"/>
          </a:solidFill>
          <a:latin typeface="+mn-lt"/>
          <a:cs typeface="Times New Roman" pitchFamily="18" charset="0"/>
        </a:defRPr>
      </a:lvl4pPr>
      <a:lvl5pPr marL="2057400" indent="-228600" algn="l" rtl="0" eaLnBrk="0" fontAlgn="base" hangingPunct="0">
        <a:spcBef>
          <a:spcPct val="20000"/>
        </a:spcBef>
        <a:spcAft>
          <a:spcPct val="0"/>
        </a:spcAft>
        <a:buChar char="»"/>
        <a:defRPr sz="1200">
          <a:solidFill>
            <a:srgbClr val="000000"/>
          </a:solidFill>
          <a:latin typeface="Arial" charset="0"/>
          <a:ea typeface="Times New Roman" pitchFamily="18" charset="0"/>
          <a:cs typeface="Arial" charset="0"/>
        </a:defRPr>
      </a:lvl5pPr>
      <a:lvl6pPr marL="25146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6pPr>
      <a:lvl7pPr marL="29718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7pPr>
      <a:lvl8pPr marL="34290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8pPr>
      <a:lvl9pPr marL="3886200" indent="-228600" algn="l" rtl="0" fontAlgn="base">
        <a:spcBef>
          <a:spcPct val="20000"/>
        </a:spcBef>
        <a:spcAft>
          <a:spcPct val="0"/>
        </a:spcAft>
        <a:buChar char="»"/>
        <a:defRPr sz="1200">
          <a:solidFill>
            <a:srgbClr val="000000"/>
          </a:solidFill>
          <a:latin typeface="Arial" charset="0"/>
          <a:ea typeface="Times New Roman" pitchFamily="18" charset="0"/>
          <a:cs typeface="Arial" charset="0"/>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10">
            <a:extLst>
              <a:ext uri="{FF2B5EF4-FFF2-40B4-BE49-F238E27FC236}">
                <a16:creationId xmlns:a16="http://schemas.microsoft.com/office/drawing/2014/main" id="{6D26CF41-122B-758A-AABC-D823D8DE1406}"/>
              </a:ext>
            </a:extLst>
          </p:cNvPr>
          <p:cNvSpPr txBox="1">
            <a:spLocks noChangeArrowheads="1"/>
          </p:cNvSpPr>
          <p:nvPr/>
        </p:nvSpPr>
        <p:spPr bwMode="auto">
          <a:xfrm>
            <a:off x="251520" y="746330"/>
            <a:ext cx="856895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Viele Parteien – viele Wahlmöglichkeiten</a:t>
            </a:r>
          </a:p>
        </p:txBody>
      </p:sp>
      <p:sp>
        <p:nvSpPr>
          <p:cNvPr id="3" name="Text Box 10">
            <a:extLst>
              <a:ext uri="{FF2B5EF4-FFF2-40B4-BE49-F238E27FC236}">
                <a16:creationId xmlns:a16="http://schemas.microsoft.com/office/drawing/2014/main" id="{5CF7385A-0FDE-995E-BBCD-E088426F16CA}"/>
              </a:ext>
            </a:extLst>
          </p:cNvPr>
          <p:cNvSpPr txBox="1">
            <a:spLocks noChangeArrowheads="1"/>
          </p:cNvSpPr>
          <p:nvPr/>
        </p:nvSpPr>
        <p:spPr bwMode="auto">
          <a:xfrm>
            <a:off x="1098948" y="2209452"/>
            <a:ext cx="249847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z.B.</a:t>
            </a:r>
          </a:p>
        </p:txBody>
      </p:sp>
      <p:sp>
        <p:nvSpPr>
          <p:cNvPr id="5" name="Text Box 10">
            <a:extLst>
              <a:ext uri="{FF2B5EF4-FFF2-40B4-BE49-F238E27FC236}">
                <a16:creationId xmlns:a16="http://schemas.microsoft.com/office/drawing/2014/main" id="{7078D8B4-0544-7A8F-3C61-3380AD2671B3}"/>
              </a:ext>
            </a:extLst>
          </p:cNvPr>
          <p:cNvSpPr txBox="1">
            <a:spLocks noChangeArrowheads="1"/>
          </p:cNvSpPr>
          <p:nvPr/>
        </p:nvSpPr>
        <p:spPr bwMode="auto">
          <a:xfrm>
            <a:off x="1259272" y="4001846"/>
            <a:ext cx="21778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0070C0"/>
                </a:solidFill>
                <a:latin typeface="Calibri" panose="020F0502020204030204" pitchFamily="34" charset="0"/>
              </a:rPr>
              <a:t>FPÖ</a:t>
            </a:r>
          </a:p>
        </p:txBody>
      </p:sp>
      <p:sp>
        <p:nvSpPr>
          <p:cNvPr id="6" name="Text Box 10">
            <a:extLst>
              <a:ext uri="{FF2B5EF4-FFF2-40B4-BE49-F238E27FC236}">
                <a16:creationId xmlns:a16="http://schemas.microsoft.com/office/drawing/2014/main" id="{074B3F7C-E897-5496-39C4-85E8815602D8}"/>
              </a:ext>
            </a:extLst>
          </p:cNvPr>
          <p:cNvSpPr txBox="1">
            <a:spLocks noChangeArrowheads="1"/>
          </p:cNvSpPr>
          <p:nvPr/>
        </p:nvSpPr>
        <p:spPr bwMode="auto">
          <a:xfrm>
            <a:off x="1251121" y="3421532"/>
            <a:ext cx="21778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0000"/>
                </a:solidFill>
                <a:latin typeface="Calibri" panose="020F0502020204030204" pitchFamily="34" charset="0"/>
              </a:rPr>
              <a:t>SPÖ</a:t>
            </a:r>
          </a:p>
        </p:txBody>
      </p:sp>
      <p:sp>
        <p:nvSpPr>
          <p:cNvPr id="7" name="Text Box 10">
            <a:extLst>
              <a:ext uri="{FF2B5EF4-FFF2-40B4-BE49-F238E27FC236}">
                <a16:creationId xmlns:a16="http://schemas.microsoft.com/office/drawing/2014/main" id="{66CAEAEE-D662-A7DC-E8FA-E7C9805A955E}"/>
              </a:ext>
            </a:extLst>
          </p:cNvPr>
          <p:cNvSpPr txBox="1">
            <a:spLocks noChangeArrowheads="1"/>
          </p:cNvSpPr>
          <p:nvPr/>
        </p:nvSpPr>
        <p:spPr bwMode="auto">
          <a:xfrm>
            <a:off x="1244781" y="2898312"/>
            <a:ext cx="21778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ÖVP</a:t>
            </a:r>
          </a:p>
        </p:txBody>
      </p:sp>
      <p:sp>
        <p:nvSpPr>
          <p:cNvPr id="8" name="Text Box 10">
            <a:extLst>
              <a:ext uri="{FF2B5EF4-FFF2-40B4-BE49-F238E27FC236}">
                <a16:creationId xmlns:a16="http://schemas.microsoft.com/office/drawing/2014/main" id="{6318AB88-4C3A-A3A4-8042-B55A51ECA849}"/>
              </a:ext>
            </a:extLst>
          </p:cNvPr>
          <p:cNvSpPr txBox="1">
            <a:spLocks noChangeArrowheads="1"/>
          </p:cNvSpPr>
          <p:nvPr/>
        </p:nvSpPr>
        <p:spPr bwMode="auto">
          <a:xfrm>
            <a:off x="1244781" y="5105380"/>
            <a:ext cx="21778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FF0066"/>
                </a:solidFill>
                <a:latin typeface="Calibri" panose="020F0502020204030204" pitchFamily="34" charset="0"/>
              </a:rPr>
              <a:t>NEOS</a:t>
            </a:r>
          </a:p>
        </p:txBody>
      </p:sp>
      <p:sp>
        <p:nvSpPr>
          <p:cNvPr id="9" name="Text Box 10">
            <a:extLst>
              <a:ext uri="{FF2B5EF4-FFF2-40B4-BE49-F238E27FC236}">
                <a16:creationId xmlns:a16="http://schemas.microsoft.com/office/drawing/2014/main" id="{C6D7E361-C95F-0EB1-2F67-7343500206F2}"/>
              </a:ext>
            </a:extLst>
          </p:cNvPr>
          <p:cNvSpPr txBox="1">
            <a:spLocks noChangeArrowheads="1"/>
          </p:cNvSpPr>
          <p:nvPr/>
        </p:nvSpPr>
        <p:spPr bwMode="auto">
          <a:xfrm>
            <a:off x="4737693" y="2421258"/>
            <a:ext cx="217782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Wer vertritt meine …</a:t>
            </a:r>
          </a:p>
        </p:txBody>
      </p:sp>
      <p:sp>
        <p:nvSpPr>
          <p:cNvPr id="10" name="Text Box 10">
            <a:extLst>
              <a:ext uri="{FF2B5EF4-FFF2-40B4-BE49-F238E27FC236}">
                <a16:creationId xmlns:a16="http://schemas.microsoft.com/office/drawing/2014/main" id="{605D217A-07C3-0851-12FD-6346F9012E6E}"/>
              </a:ext>
            </a:extLst>
          </p:cNvPr>
          <p:cNvSpPr txBox="1">
            <a:spLocks noChangeArrowheads="1"/>
          </p:cNvSpPr>
          <p:nvPr/>
        </p:nvSpPr>
        <p:spPr bwMode="auto">
          <a:xfrm>
            <a:off x="4694218" y="3486336"/>
            <a:ext cx="21778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Interessen</a:t>
            </a:r>
          </a:p>
        </p:txBody>
      </p:sp>
      <p:sp>
        <p:nvSpPr>
          <p:cNvPr id="11" name="Text Box 10">
            <a:extLst>
              <a:ext uri="{FF2B5EF4-FFF2-40B4-BE49-F238E27FC236}">
                <a16:creationId xmlns:a16="http://schemas.microsoft.com/office/drawing/2014/main" id="{B06A6D5C-C56C-CF9A-1157-502D92852C45}"/>
              </a:ext>
            </a:extLst>
          </p:cNvPr>
          <p:cNvSpPr txBox="1">
            <a:spLocks noChangeArrowheads="1"/>
          </p:cNvSpPr>
          <p:nvPr/>
        </p:nvSpPr>
        <p:spPr bwMode="auto">
          <a:xfrm>
            <a:off x="4607180" y="4120527"/>
            <a:ext cx="21778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Ideen</a:t>
            </a:r>
          </a:p>
        </p:txBody>
      </p:sp>
      <p:sp>
        <p:nvSpPr>
          <p:cNvPr id="12" name="Text Box 10">
            <a:extLst>
              <a:ext uri="{FF2B5EF4-FFF2-40B4-BE49-F238E27FC236}">
                <a16:creationId xmlns:a16="http://schemas.microsoft.com/office/drawing/2014/main" id="{22841487-0683-3460-487E-D99151DF61EB}"/>
              </a:ext>
            </a:extLst>
          </p:cNvPr>
          <p:cNvSpPr txBox="1">
            <a:spLocks noChangeArrowheads="1"/>
          </p:cNvSpPr>
          <p:nvPr/>
        </p:nvSpPr>
        <p:spPr bwMode="auto">
          <a:xfrm>
            <a:off x="4694218" y="4754718"/>
            <a:ext cx="21778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333333"/>
                </a:solidFill>
                <a:latin typeface="Calibri" panose="020F0502020204030204" pitchFamily="34" charset="0"/>
              </a:rPr>
              <a:t>Ansichten</a:t>
            </a:r>
          </a:p>
        </p:txBody>
      </p:sp>
      <p:sp>
        <p:nvSpPr>
          <p:cNvPr id="13" name="Rechteck 12">
            <a:extLst>
              <a:ext uri="{FF2B5EF4-FFF2-40B4-BE49-F238E27FC236}">
                <a16:creationId xmlns:a16="http://schemas.microsoft.com/office/drawing/2014/main" id="{9565D7B4-7B2F-5419-8874-E12765F28ED3}"/>
              </a:ext>
            </a:extLst>
          </p:cNvPr>
          <p:cNvSpPr/>
          <p:nvPr/>
        </p:nvSpPr>
        <p:spPr>
          <a:xfrm>
            <a:off x="7017986" y="2699977"/>
            <a:ext cx="1733483" cy="3170099"/>
          </a:xfrm>
          <a:prstGeom prst="rect">
            <a:avLst/>
          </a:prstGeom>
          <a:noFill/>
        </p:spPr>
        <p:txBody>
          <a:bodyPr wrap="square" lIns="91440" tIns="45720" rIns="91440" bIns="45720">
            <a:spAutoFit/>
          </a:bodyPr>
          <a:lstStyle/>
          <a:p>
            <a:pPr algn="ctr"/>
            <a:r>
              <a:rPr lang="de-DE" sz="20000" b="0" cap="none" spc="0" dirty="0">
                <a:ln w="0"/>
                <a:solidFill>
                  <a:srgbClr val="333333"/>
                </a:solidFill>
                <a:latin typeface="Calibri" panose="020F0502020204030204" pitchFamily="34" charset="0"/>
              </a:rPr>
              <a:t>?</a:t>
            </a:r>
          </a:p>
        </p:txBody>
      </p:sp>
      <p:sp>
        <p:nvSpPr>
          <p:cNvPr id="14" name="Pfeil nach unten 22">
            <a:extLst>
              <a:ext uri="{FF2B5EF4-FFF2-40B4-BE49-F238E27FC236}">
                <a16:creationId xmlns:a16="http://schemas.microsoft.com/office/drawing/2014/main" id="{FEF38C8A-259B-8154-BCF3-CD0E4BD14BA1}"/>
              </a:ext>
            </a:extLst>
          </p:cNvPr>
          <p:cNvSpPr/>
          <p:nvPr/>
        </p:nvSpPr>
        <p:spPr bwMode="auto">
          <a:xfrm>
            <a:off x="2081665" y="1499780"/>
            <a:ext cx="504056" cy="448062"/>
          </a:xfrm>
          <a:prstGeom prst="downArrow">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15" name="Pfeil nach unten 23">
            <a:extLst>
              <a:ext uri="{FF2B5EF4-FFF2-40B4-BE49-F238E27FC236}">
                <a16:creationId xmlns:a16="http://schemas.microsoft.com/office/drawing/2014/main" id="{D333BD9C-9134-D4B0-A06B-48B2AF4169A2}"/>
              </a:ext>
            </a:extLst>
          </p:cNvPr>
          <p:cNvSpPr/>
          <p:nvPr/>
        </p:nvSpPr>
        <p:spPr bwMode="auto">
          <a:xfrm>
            <a:off x="6084168" y="1488174"/>
            <a:ext cx="504056" cy="448062"/>
          </a:xfrm>
          <a:prstGeom prst="downArrow">
            <a:avLst/>
          </a:prstGeom>
          <a:solidFill>
            <a:schemeClr val="accent6">
              <a:lumMod val="40000"/>
              <a:lumOff val="60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de-AT" sz="4400" b="1" i="0" u="none" strike="noStrike" cap="none" normalizeH="0" baseline="0">
              <a:ln>
                <a:noFill/>
              </a:ln>
              <a:solidFill>
                <a:schemeClr val="bg1"/>
              </a:solidFill>
              <a:effectLst/>
              <a:latin typeface="Syntax LT Std" pitchFamily="34" charset="0"/>
            </a:endParaRPr>
          </a:p>
        </p:txBody>
      </p:sp>
      <p:sp>
        <p:nvSpPr>
          <p:cNvPr id="16" name="Text Box 10">
            <a:extLst>
              <a:ext uri="{FF2B5EF4-FFF2-40B4-BE49-F238E27FC236}">
                <a16:creationId xmlns:a16="http://schemas.microsoft.com/office/drawing/2014/main" id="{DF2FD330-511E-47DD-1AE0-45DEC0F9EBCA}"/>
              </a:ext>
            </a:extLst>
          </p:cNvPr>
          <p:cNvSpPr txBox="1">
            <a:spLocks noChangeArrowheads="1"/>
          </p:cNvSpPr>
          <p:nvPr/>
        </p:nvSpPr>
        <p:spPr bwMode="auto">
          <a:xfrm>
            <a:off x="1259271" y="4525066"/>
            <a:ext cx="217782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800" dirty="0">
                <a:solidFill>
                  <a:srgbClr val="00B050"/>
                </a:solidFill>
                <a:latin typeface="Calibri" panose="020F0502020204030204" pitchFamily="34" charset="0"/>
              </a:rPr>
              <a:t>Grüne</a:t>
            </a:r>
          </a:p>
        </p:txBody>
      </p:sp>
    </p:spTree>
    <p:extLst>
      <p:ext uri="{BB962C8B-B14F-4D97-AF65-F5344CB8AC3E}">
        <p14:creationId xmlns:p14="http://schemas.microsoft.com/office/powerpoint/2010/main" val="226397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0"/>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2"/>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7" grpId="0"/>
      <p:bldP spid="8" grpId="0"/>
      <p:bldP spid="9" grpId="0"/>
      <p:bldP spid="10" grpId="0"/>
      <p:bldP spid="11" grpId="0"/>
      <p:bldP spid="12" grpId="0"/>
      <p:bldP spid="13" grpId="0"/>
      <p:bldP spid="14" grpId="0" animBg="1"/>
      <p:bldP spid="15" grpId="0" animBg="1"/>
      <p:bldP spid="16"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506" name="Rectangle 6"/>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„Viele Parteien – viele Wahlmöglichkeiten“ auf den Seiten 120 bis 121 im Schulbuch Bausteine 3.</a:t>
            </a: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21507" name="Rectangle 6"/>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hangingPunct="1"/>
            <a:r>
              <a:rPr lang="de-DE" altLang="de-DE" sz="1200" b="0" dirty="0">
                <a:solidFill>
                  <a:schemeClr val="tx1"/>
                </a:solidFill>
                <a:cs typeface="Arial" charset="0"/>
              </a:rPr>
              <a:t>© Österreichischer Bundesverlag Schulbuch GmbH &amp; Co. KG, Wien 2025</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 Johannes Fuchsberger, Bürmoos</a:t>
            </a:r>
          </a:p>
          <a:p>
            <a:pPr eaLnBrk="1" hangingPunct="1"/>
            <a:endParaRPr lang="de-DE" altLang="de-DE" sz="1200" b="0" dirty="0">
              <a:solidFill>
                <a:schemeClr val="tx1"/>
              </a:solidFill>
              <a:cs typeface="Arial" charset="0"/>
            </a:endParaRPr>
          </a:p>
          <a:p>
            <a:pPr eaLnBrk="1" hangingPunct="1"/>
            <a:r>
              <a:rPr lang="de-DE" altLang="de-DE" sz="1200" b="0">
                <a:solidFill>
                  <a:schemeClr val="tx1"/>
                </a:solidFill>
              </a:rPr>
              <a:t>Gestaltung: Johannes Fuchsberger, Bürmoos</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err="1">
                <a:solidFill>
                  <a:schemeClr val="tx1"/>
                </a:solidFill>
              </a:rPr>
              <a:t>www.oebv.at</a:t>
            </a:r>
            <a:endParaRPr lang="de-DE" altLang="de-DE" sz="1200" b="0" dirty="0">
              <a:solidFill>
                <a:schemeClr val="tx1"/>
              </a:solidFill>
            </a:endParaRPr>
          </a:p>
          <a:p>
            <a:pPr eaLnBrk="1" hangingPunct="1"/>
            <a:endParaRPr lang="de-DE" altLang="de-DE" sz="1200" b="0" dirty="0">
              <a:solidFill>
                <a:schemeClr val="tx1"/>
              </a:solidFill>
            </a:endParaRPr>
          </a:p>
          <a:p>
            <a:pPr eaLnBrk="1" hangingPunct="1"/>
            <a:endParaRPr lang="de-DE" altLang="de-DE" sz="120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cSld>
  <p:clrMapOvr>
    <a:masterClrMapping/>
  </p:clrMapOvr>
</p:sld>
</file>

<file path=ppt/theme/theme1.xml><?xml version="1.0" encoding="utf-8"?>
<a:theme xmlns:a="http://schemas.openxmlformats.org/drawingml/2006/main" name="Standarddesign">
  <a:themeElements>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ndarddesign">
      <a:majorFont>
        <a:latin typeface="Syntax LT Std"/>
        <a:ea typeface=""/>
        <a:cs typeface=""/>
      </a:majorFont>
      <a:minorFont>
        <a:latin typeface="PoloST11K-Buch"/>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de-DE" sz="4400" b="1" i="0" u="none" strike="noStrike" cap="none" normalizeH="0" baseline="0" smtClean="0">
            <a:ln>
              <a:noFill/>
            </a:ln>
            <a:solidFill>
              <a:schemeClr val="bg1"/>
            </a:solidFill>
            <a:effectLst/>
            <a:latin typeface="Syntax LT Std" pitchFamily="34" charset="0"/>
          </a:defRPr>
        </a:defPPr>
      </a:lstStyle>
    </a:lnDef>
  </a:objectDefaults>
  <a:extraClrSchemeLst>
    <a:extraClrScheme>
      <a:clrScheme name="Standard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ndard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ndard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ndard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ndard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ndard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ndard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ndard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ndard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ndard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ndard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ndard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195</Words>
  <Application>Microsoft Office PowerPoint</Application>
  <PresentationFormat>Bildschirmpräsentation (4:3)</PresentationFormat>
  <Paragraphs>31</Paragraphs>
  <Slides>2</Slides>
  <Notes>1</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PoloST11K-Buch</vt:lpstr>
      <vt:lpstr>Syntax LT Std</vt:lpstr>
      <vt:lpstr>Wingdings</vt:lpstr>
      <vt:lpstr>Standarddesign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adonis</dc:creator>
  <cp:lastModifiedBy>Johannes Fuchsberger</cp:lastModifiedBy>
  <cp:revision>59</cp:revision>
  <dcterms:created xsi:type="dcterms:W3CDTF">2011-07-14T19:54:09Z</dcterms:created>
  <dcterms:modified xsi:type="dcterms:W3CDTF">2023-11-27T19:25:36Z</dcterms:modified>
</cp:coreProperties>
</file>