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Napoleon</a:t>
            </a:r>
          </a:p>
        </p:txBody>
      </p:sp>
      <p:sp>
        <p:nvSpPr>
          <p:cNvPr id="3" name="Text Box 10">
            <a:extLst>
              <a:ext uri="{FF2B5EF4-FFF2-40B4-BE49-F238E27FC236}">
                <a16:creationId xmlns:a16="http://schemas.microsoft.com/office/drawing/2014/main" id="{6F6DF948-FB79-F6E2-1C80-A220B985A1D8}"/>
              </a:ext>
            </a:extLst>
          </p:cNvPr>
          <p:cNvSpPr txBox="1">
            <a:spLocks noChangeArrowheads="1"/>
          </p:cNvSpPr>
          <p:nvPr/>
        </p:nvSpPr>
        <p:spPr bwMode="auto">
          <a:xfrm>
            <a:off x="185762" y="4398155"/>
            <a:ext cx="1657350" cy="163121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Geburt auf Korsika</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Militärschule in Frankreich</a:t>
            </a:r>
          </a:p>
        </p:txBody>
      </p:sp>
      <p:sp>
        <p:nvSpPr>
          <p:cNvPr id="4" name="Text Box 10">
            <a:extLst>
              <a:ext uri="{FF2B5EF4-FFF2-40B4-BE49-F238E27FC236}">
                <a16:creationId xmlns:a16="http://schemas.microsoft.com/office/drawing/2014/main" id="{1F3FB90B-726C-25E4-7F1C-930C752A6A78}"/>
              </a:ext>
            </a:extLst>
          </p:cNvPr>
          <p:cNvSpPr txBox="1">
            <a:spLocks noChangeArrowheads="1"/>
          </p:cNvSpPr>
          <p:nvPr/>
        </p:nvSpPr>
        <p:spPr bwMode="auto">
          <a:xfrm>
            <a:off x="1990749" y="2853458"/>
            <a:ext cx="1657350" cy="3170099"/>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rascher Aufstieg zum General</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erfolgreiche Feldzüge</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Staatsstreich 1799 </a:t>
            </a:r>
            <a:r>
              <a:rPr lang="de-DE" altLang="de-DE" sz="20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000" dirty="0">
                <a:solidFill>
                  <a:srgbClr val="333333"/>
                </a:solidFill>
                <a:latin typeface="Calibri" panose="020F0502020204030204" pitchFamily="34" charset="0"/>
                <a:sym typeface="Wingdings" panose="05000000000000000000" pitchFamily="2" charset="2"/>
              </a:rPr>
              <a:t> Konsul</a:t>
            </a:r>
            <a:endParaRPr lang="de-DE" altLang="de-DE" sz="2000" dirty="0">
              <a:solidFill>
                <a:srgbClr val="333333"/>
              </a:solidFill>
              <a:latin typeface="Calibri" panose="020F0502020204030204" pitchFamily="34" charset="0"/>
            </a:endParaRPr>
          </a:p>
        </p:txBody>
      </p:sp>
      <p:sp>
        <p:nvSpPr>
          <p:cNvPr id="5" name="Text Box 10">
            <a:extLst>
              <a:ext uri="{FF2B5EF4-FFF2-40B4-BE49-F238E27FC236}">
                <a16:creationId xmlns:a16="http://schemas.microsoft.com/office/drawing/2014/main" id="{C6DF4FCD-E7DD-9A75-4F17-5011523B213D}"/>
              </a:ext>
            </a:extLst>
          </p:cNvPr>
          <p:cNvSpPr txBox="1">
            <a:spLocks noChangeArrowheads="1"/>
          </p:cNvSpPr>
          <p:nvPr/>
        </p:nvSpPr>
        <p:spPr bwMode="auto">
          <a:xfrm>
            <a:off x="3790974" y="1624101"/>
            <a:ext cx="1657350" cy="4401205"/>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Kaiser</a:t>
            </a:r>
          </a:p>
          <a:p>
            <a:pPr algn="ctr" eaLnBrk="1" hangingPunct="1"/>
            <a:r>
              <a:rPr lang="de-DE" altLang="de-DE" sz="2000" dirty="0">
                <a:solidFill>
                  <a:srgbClr val="333333"/>
                </a:solidFill>
                <a:latin typeface="Calibri" panose="020F0502020204030204" pitchFamily="34" charset="0"/>
              </a:rPr>
              <a:t>(1804)</a:t>
            </a:r>
          </a:p>
          <a:p>
            <a:pP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Siege gegen Preußen und Österreich</a:t>
            </a:r>
          </a:p>
          <a:p>
            <a:pP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Kontinental-sperre </a:t>
            </a:r>
            <a:r>
              <a:rPr lang="de-DE" altLang="de-DE" sz="20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Russland beteiligt sich nicht </a:t>
            </a:r>
            <a:r>
              <a:rPr lang="de-DE" altLang="de-DE" sz="2000" dirty="0">
                <a:solidFill>
                  <a:srgbClr val="333333"/>
                </a:solidFill>
                <a:latin typeface="Calibri" panose="020F0502020204030204" pitchFamily="34" charset="0"/>
                <a:cs typeface="Calibri" panose="020F0502020204030204" pitchFamily="34" charset="0"/>
                <a:sym typeface="Wingdings" panose="05000000000000000000" pitchFamily="2" charset="2"/>
              </a:rPr>
              <a:t>→</a:t>
            </a:r>
            <a:r>
              <a:rPr lang="de-DE" altLang="de-DE" sz="2000" dirty="0">
                <a:solidFill>
                  <a:srgbClr val="333333"/>
                </a:solidFill>
                <a:latin typeface="Calibri" panose="020F0502020204030204" pitchFamily="34" charset="0"/>
                <a:sym typeface="Wingdings" panose="05000000000000000000" pitchFamily="2" charset="2"/>
              </a:rPr>
              <a:t> Russland-feldzug</a:t>
            </a:r>
            <a:endParaRPr lang="de-DE" altLang="de-DE" sz="2000" dirty="0">
              <a:solidFill>
                <a:srgbClr val="333333"/>
              </a:solidFill>
              <a:latin typeface="Calibri" panose="020F0502020204030204" pitchFamily="34" charset="0"/>
            </a:endParaRPr>
          </a:p>
        </p:txBody>
      </p:sp>
      <p:sp>
        <p:nvSpPr>
          <p:cNvPr id="6" name="Text Box 10">
            <a:extLst>
              <a:ext uri="{FF2B5EF4-FFF2-40B4-BE49-F238E27FC236}">
                <a16:creationId xmlns:a16="http://schemas.microsoft.com/office/drawing/2014/main" id="{29153884-E14D-16F5-D415-14A73FC233C0}"/>
              </a:ext>
            </a:extLst>
          </p:cNvPr>
          <p:cNvSpPr txBox="1">
            <a:spLocks noChangeArrowheads="1"/>
          </p:cNvSpPr>
          <p:nvPr/>
        </p:nvSpPr>
        <p:spPr bwMode="auto">
          <a:xfrm>
            <a:off x="5591199" y="3168893"/>
            <a:ext cx="1657350" cy="2862322"/>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Völker-schlacht bei Leipzig</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Verbannung</a:t>
            </a:r>
          </a:p>
          <a:p>
            <a:pPr algn="ctr" eaLnBrk="1" hangingPunct="1"/>
            <a:r>
              <a:rPr lang="de-DE" altLang="de-DE" sz="2000" dirty="0">
                <a:solidFill>
                  <a:srgbClr val="333333"/>
                </a:solidFill>
                <a:latin typeface="Calibri" panose="020F0502020204030204" pitchFamily="34" charset="0"/>
              </a:rPr>
              <a:t>auf Elba</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Rückkehr für 100 Tage</a:t>
            </a:r>
          </a:p>
        </p:txBody>
      </p:sp>
      <p:sp>
        <p:nvSpPr>
          <p:cNvPr id="7" name="Text Box 10">
            <a:extLst>
              <a:ext uri="{FF2B5EF4-FFF2-40B4-BE49-F238E27FC236}">
                <a16:creationId xmlns:a16="http://schemas.microsoft.com/office/drawing/2014/main" id="{7B0F64D4-785A-ECFF-6D00-CD1779E54D13}"/>
              </a:ext>
            </a:extLst>
          </p:cNvPr>
          <p:cNvSpPr txBox="1">
            <a:spLocks noChangeArrowheads="1"/>
          </p:cNvSpPr>
          <p:nvPr/>
        </p:nvSpPr>
        <p:spPr bwMode="auto">
          <a:xfrm>
            <a:off x="7380312" y="4398155"/>
            <a:ext cx="1657350" cy="1631216"/>
          </a:xfrm>
          <a:prstGeom prst="rect">
            <a:avLst/>
          </a:prstGeom>
          <a:noFill/>
          <a:ln w="38100" algn="ctr">
            <a:solidFill>
              <a:schemeClr val="accent6">
                <a:lumMod val="40000"/>
                <a:lumOff val="60000"/>
              </a:schemeClr>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000" dirty="0">
                <a:solidFill>
                  <a:srgbClr val="333333"/>
                </a:solidFill>
                <a:latin typeface="Calibri" panose="020F0502020204030204" pitchFamily="34" charset="0"/>
              </a:rPr>
              <a:t>Schlacht bei Waterloo</a:t>
            </a:r>
          </a:p>
          <a:p>
            <a:pPr algn="ctr" eaLnBrk="1" hangingPunct="1"/>
            <a:endParaRPr lang="de-DE" altLang="de-DE" sz="2000" dirty="0">
              <a:solidFill>
                <a:srgbClr val="333333"/>
              </a:solidFill>
              <a:latin typeface="Calibri" panose="020F0502020204030204" pitchFamily="34" charset="0"/>
            </a:endParaRPr>
          </a:p>
          <a:p>
            <a:pPr algn="ctr" eaLnBrk="1" hangingPunct="1"/>
            <a:r>
              <a:rPr lang="de-DE" altLang="de-DE" sz="2000" dirty="0">
                <a:solidFill>
                  <a:srgbClr val="333333"/>
                </a:solidFill>
                <a:latin typeface="Calibri" panose="020F0502020204030204" pitchFamily="34" charset="0"/>
              </a:rPr>
              <a:t>Tod auf        St. Helena</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„Veränderungen in Europa“ auf den Seiten 46 bis 47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223</Words>
  <Application>Microsoft Office PowerPoint</Application>
  <PresentationFormat>Bildschirmpräsentation (4:3)</PresentationFormat>
  <Paragraphs>44</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58</cp:revision>
  <dcterms:created xsi:type="dcterms:W3CDTF">2011-07-14T19:54:09Z</dcterms:created>
  <dcterms:modified xsi:type="dcterms:W3CDTF">2023-11-23T18:37:30Z</dcterms:modified>
</cp:coreProperties>
</file>