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819150" y="828675"/>
            <a:ext cx="75612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Österreichs Aufstieg 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2484438" y="1557338"/>
            <a:ext cx="4248150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Sozialpartnerschaft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1057995" y="2536463"/>
            <a:ext cx="72978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800" dirty="0">
                <a:solidFill>
                  <a:srgbClr val="333333"/>
                </a:solidFill>
                <a:latin typeface="Calibri" panose="020F0502020204030204" pitchFamily="34" charset="0"/>
              </a:rPr>
              <a:t>Zusammenarbeit der Interessensvertreterinnen/Interessensvertreter der Arbeitgeberinnen/Arbeitgeber und Arbeitnehmerinnen/Arbeitnehmer</a:t>
            </a:r>
          </a:p>
        </p:txBody>
      </p:sp>
      <p:sp>
        <p:nvSpPr>
          <p:cNvPr id="5" name="Pfeil nach unten 4"/>
          <p:cNvSpPr>
            <a:spLocks noChangeArrowheads="1"/>
          </p:cNvSpPr>
          <p:nvPr/>
        </p:nvSpPr>
        <p:spPr bwMode="auto">
          <a:xfrm>
            <a:off x="4516438" y="2176463"/>
            <a:ext cx="250825" cy="360000"/>
          </a:xfrm>
          <a:prstGeom prst="downArrow">
            <a:avLst>
              <a:gd name="adj1" fmla="val 50000"/>
              <a:gd name="adj2" fmla="val 50004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85838" y="3501008"/>
            <a:ext cx="8280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„Paritätische Kommission für Lohn- und Preisfragen“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486025" y="4273277"/>
            <a:ext cx="4248150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Sozialstaat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44041" y="5193306"/>
            <a:ext cx="859561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kostenlose medizinische Versorgung</a:t>
            </a:r>
          </a:p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finanzielle Unterstützung in Krankheit, Alter oder Arbeitslosigkeit</a:t>
            </a:r>
          </a:p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freier Zugang zur Bildung </a:t>
            </a:r>
          </a:p>
        </p:txBody>
      </p:sp>
      <p:sp>
        <p:nvSpPr>
          <p:cNvPr id="9" name="Pfeil nach unten 8"/>
          <p:cNvSpPr>
            <a:spLocks noChangeArrowheads="1"/>
          </p:cNvSpPr>
          <p:nvPr/>
        </p:nvSpPr>
        <p:spPr bwMode="auto">
          <a:xfrm>
            <a:off x="4518025" y="4869160"/>
            <a:ext cx="250825" cy="360000"/>
          </a:xfrm>
          <a:prstGeom prst="downArrow">
            <a:avLst>
              <a:gd name="adj1" fmla="val 50000"/>
              <a:gd name="adj2" fmla="val 50004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/>
      <p:bldP spid="7" grpId="0"/>
      <p:bldP spid="8" grpId="0"/>
      <p:bldP spid="9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</Words>
  <Application>Microsoft Office PowerPoint</Application>
  <PresentationFormat>Bildschirmpräsentation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52</cp:revision>
  <dcterms:created xsi:type="dcterms:W3CDTF">2011-07-14T19:54:09Z</dcterms:created>
  <dcterms:modified xsi:type="dcterms:W3CDTF">2019-05-09T08:55:05Z</dcterms:modified>
</cp:coreProperties>
</file>