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56"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9900"/>
    <a:srgbClr val="333333"/>
    <a:srgbClr val="CFD6A8"/>
    <a:srgbClr val="A5B75E"/>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8" d="100"/>
          <a:sy n="108" d="100"/>
        </p:scale>
        <p:origin x="1704" y="1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07.11.2022</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23556"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F0AEC498-1BF3-495E-B7C5-DCC15B974CF9}" type="slidenum">
              <a:rPr lang="de-AT" altLang="de-DE" sz="1200" smtClean="0"/>
              <a:pPr eaLnBrk="1" hangingPunct="1"/>
              <a:t>1</a:t>
            </a:fld>
            <a:endParaRPr lang="de-AT" altLang="de-DE"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32884DC9-D284-5897-6930-CE8A5142091E}"/>
              </a:ext>
            </a:extLst>
          </p:cNvPr>
          <p:cNvSpPr txBox="1">
            <a:spLocks noChangeArrowheads="1"/>
          </p:cNvSpPr>
          <p:nvPr/>
        </p:nvSpPr>
        <p:spPr bwMode="auto">
          <a:xfrm>
            <a:off x="557720" y="746330"/>
            <a:ext cx="8028558"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Die Olympischen Spiele der Antike</a:t>
            </a:r>
          </a:p>
        </p:txBody>
      </p:sp>
      <p:sp>
        <p:nvSpPr>
          <p:cNvPr id="3" name="Text Box 10">
            <a:extLst>
              <a:ext uri="{FF2B5EF4-FFF2-40B4-BE49-F238E27FC236}">
                <a16:creationId xmlns:a16="http://schemas.microsoft.com/office/drawing/2014/main" id="{A486649C-301E-1B8E-17A9-0217AFB4DD81}"/>
              </a:ext>
            </a:extLst>
          </p:cNvPr>
          <p:cNvSpPr txBox="1">
            <a:spLocks noChangeArrowheads="1"/>
          </p:cNvSpPr>
          <p:nvPr/>
        </p:nvSpPr>
        <p:spPr bwMode="auto">
          <a:xfrm>
            <a:off x="250825" y="2012950"/>
            <a:ext cx="2233613"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669900"/>
                </a:solidFill>
                <a:latin typeface="Calibri" panose="020F0502020204030204" pitchFamily="34" charset="0"/>
              </a:rPr>
              <a:t>Warum?</a:t>
            </a:r>
          </a:p>
        </p:txBody>
      </p:sp>
      <p:sp>
        <p:nvSpPr>
          <p:cNvPr id="4" name="Text Box 10">
            <a:extLst>
              <a:ext uri="{FF2B5EF4-FFF2-40B4-BE49-F238E27FC236}">
                <a16:creationId xmlns:a16="http://schemas.microsoft.com/office/drawing/2014/main" id="{32DB32ED-0147-D894-762D-52AE9E99C9F6}"/>
              </a:ext>
            </a:extLst>
          </p:cNvPr>
          <p:cNvSpPr txBox="1">
            <a:spLocks noChangeArrowheads="1"/>
          </p:cNvSpPr>
          <p:nvPr/>
        </p:nvSpPr>
        <p:spPr bwMode="auto">
          <a:xfrm>
            <a:off x="241300" y="2603500"/>
            <a:ext cx="22320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669900"/>
                </a:solidFill>
                <a:latin typeface="Calibri" panose="020F0502020204030204" pitchFamily="34" charset="0"/>
              </a:rPr>
              <a:t>Wo?</a:t>
            </a:r>
          </a:p>
        </p:txBody>
      </p:sp>
      <p:sp>
        <p:nvSpPr>
          <p:cNvPr id="5" name="Text Box 10">
            <a:extLst>
              <a:ext uri="{FF2B5EF4-FFF2-40B4-BE49-F238E27FC236}">
                <a16:creationId xmlns:a16="http://schemas.microsoft.com/office/drawing/2014/main" id="{C5BCDD0E-BC51-527D-DE69-9D2CC93C88C2}"/>
              </a:ext>
            </a:extLst>
          </p:cNvPr>
          <p:cNvSpPr txBox="1">
            <a:spLocks noChangeArrowheads="1"/>
          </p:cNvSpPr>
          <p:nvPr/>
        </p:nvSpPr>
        <p:spPr bwMode="auto">
          <a:xfrm>
            <a:off x="241300" y="3201988"/>
            <a:ext cx="2232025"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669900"/>
                </a:solidFill>
                <a:latin typeface="Calibri" panose="020F0502020204030204" pitchFamily="34" charset="0"/>
              </a:rPr>
              <a:t>Wann?</a:t>
            </a:r>
          </a:p>
        </p:txBody>
      </p:sp>
      <p:sp>
        <p:nvSpPr>
          <p:cNvPr id="6" name="Text Box 10">
            <a:extLst>
              <a:ext uri="{FF2B5EF4-FFF2-40B4-BE49-F238E27FC236}">
                <a16:creationId xmlns:a16="http://schemas.microsoft.com/office/drawing/2014/main" id="{938EE46D-8697-AF27-9247-30D4376A39F4}"/>
              </a:ext>
            </a:extLst>
          </p:cNvPr>
          <p:cNvSpPr txBox="1">
            <a:spLocks noChangeArrowheads="1"/>
          </p:cNvSpPr>
          <p:nvPr/>
        </p:nvSpPr>
        <p:spPr bwMode="auto">
          <a:xfrm>
            <a:off x="242888" y="3827463"/>
            <a:ext cx="22320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669900"/>
                </a:solidFill>
                <a:latin typeface="Calibri" panose="020F0502020204030204" pitchFamily="34" charset="0"/>
              </a:rPr>
              <a:t>Wer?</a:t>
            </a:r>
          </a:p>
        </p:txBody>
      </p:sp>
      <p:sp>
        <p:nvSpPr>
          <p:cNvPr id="7" name="Text Box 10">
            <a:extLst>
              <a:ext uri="{FF2B5EF4-FFF2-40B4-BE49-F238E27FC236}">
                <a16:creationId xmlns:a16="http://schemas.microsoft.com/office/drawing/2014/main" id="{ED1F7CD3-7AD7-D977-8EB1-F05F305537F6}"/>
              </a:ext>
            </a:extLst>
          </p:cNvPr>
          <p:cNvSpPr txBox="1">
            <a:spLocks noChangeArrowheads="1"/>
          </p:cNvSpPr>
          <p:nvPr/>
        </p:nvSpPr>
        <p:spPr bwMode="auto">
          <a:xfrm>
            <a:off x="254000" y="4446588"/>
            <a:ext cx="22320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669900"/>
                </a:solidFill>
                <a:latin typeface="Calibri" panose="020F0502020204030204" pitchFamily="34" charset="0"/>
              </a:rPr>
              <a:t>Was?</a:t>
            </a:r>
          </a:p>
        </p:txBody>
      </p:sp>
      <p:sp>
        <p:nvSpPr>
          <p:cNvPr id="8" name="Text Box 10">
            <a:extLst>
              <a:ext uri="{FF2B5EF4-FFF2-40B4-BE49-F238E27FC236}">
                <a16:creationId xmlns:a16="http://schemas.microsoft.com/office/drawing/2014/main" id="{5B39F9FE-E5EB-0DAE-14D2-8609B2A5D2CE}"/>
              </a:ext>
            </a:extLst>
          </p:cNvPr>
          <p:cNvSpPr txBox="1">
            <a:spLocks noChangeArrowheads="1"/>
          </p:cNvSpPr>
          <p:nvPr/>
        </p:nvSpPr>
        <p:spPr bwMode="auto">
          <a:xfrm>
            <a:off x="2555875" y="2012950"/>
            <a:ext cx="6130925"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800" dirty="0">
                <a:solidFill>
                  <a:srgbClr val="333333"/>
                </a:solidFill>
                <a:latin typeface="Calibri" panose="020F0502020204030204" pitchFamily="34" charset="0"/>
              </a:rPr>
              <a:t>zu Ehren des Gottes Zeus</a:t>
            </a:r>
          </a:p>
        </p:txBody>
      </p:sp>
      <p:sp>
        <p:nvSpPr>
          <p:cNvPr id="9" name="Text Box 10">
            <a:extLst>
              <a:ext uri="{FF2B5EF4-FFF2-40B4-BE49-F238E27FC236}">
                <a16:creationId xmlns:a16="http://schemas.microsoft.com/office/drawing/2014/main" id="{2A7AF9B7-4CF7-03BB-5CC5-7806F647ACFB}"/>
              </a:ext>
            </a:extLst>
          </p:cNvPr>
          <p:cNvSpPr txBox="1">
            <a:spLocks noChangeArrowheads="1"/>
          </p:cNvSpPr>
          <p:nvPr/>
        </p:nvSpPr>
        <p:spPr bwMode="auto">
          <a:xfrm>
            <a:off x="2544763" y="2603500"/>
            <a:ext cx="6130925"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800" dirty="0">
                <a:solidFill>
                  <a:srgbClr val="333333"/>
                </a:solidFill>
                <a:latin typeface="Calibri" panose="020F0502020204030204" pitchFamily="34" charset="0"/>
              </a:rPr>
              <a:t>in Olympia</a:t>
            </a:r>
          </a:p>
        </p:txBody>
      </p:sp>
      <p:sp>
        <p:nvSpPr>
          <p:cNvPr id="10" name="Text Box 10">
            <a:extLst>
              <a:ext uri="{FF2B5EF4-FFF2-40B4-BE49-F238E27FC236}">
                <a16:creationId xmlns:a16="http://schemas.microsoft.com/office/drawing/2014/main" id="{6706BCEA-F79F-D9C6-20E0-CE10A76A7F5B}"/>
              </a:ext>
            </a:extLst>
          </p:cNvPr>
          <p:cNvSpPr txBox="1">
            <a:spLocks noChangeArrowheads="1"/>
          </p:cNvSpPr>
          <p:nvPr/>
        </p:nvSpPr>
        <p:spPr bwMode="auto">
          <a:xfrm>
            <a:off x="2544763" y="3201988"/>
            <a:ext cx="61309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800" dirty="0">
                <a:solidFill>
                  <a:srgbClr val="333333"/>
                </a:solidFill>
                <a:latin typeface="Calibri" panose="020F0502020204030204" pitchFamily="34" charset="0"/>
              </a:rPr>
              <a:t>ab 776 v. Chr., alle vier Jahre</a:t>
            </a:r>
          </a:p>
        </p:txBody>
      </p:sp>
      <p:sp>
        <p:nvSpPr>
          <p:cNvPr id="15" name="Text Box 10">
            <a:extLst>
              <a:ext uri="{FF2B5EF4-FFF2-40B4-BE49-F238E27FC236}">
                <a16:creationId xmlns:a16="http://schemas.microsoft.com/office/drawing/2014/main" id="{A4BE9E17-6CCD-A82F-0C14-45014C4A945B}"/>
              </a:ext>
            </a:extLst>
          </p:cNvPr>
          <p:cNvSpPr txBox="1">
            <a:spLocks noChangeArrowheads="1"/>
          </p:cNvSpPr>
          <p:nvPr/>
        </p:nvSpPr>
        <p:spPr bwMode="auto">
          <a:xfrm>
            <a:off x="2547938" y="3829050"/>
            <a:ext cx="613092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800" dirty="0">
                <a:solidFill>
                  <a:srgbClr val="333333"/>
                </a:solidFill>
                <a:latin typeface="Calibri" panose="020F0502020204030204" pitchFamily="34" charset="0"/>
              </a:rPr>
              <a:t>freie, männliche Griechen</a:t>
            </a:r>
          </a:p>
        </p:txBody>
      </p:sp>
      <p:sp>
        <p:nvSpPr>
          <p:cNvPr id="16" name="Text Box 10">
            <a:extLst>
              <a:ext uri="{FF2B5EF4-FFF2-40B4-BE49-F238E27FC236}">
                <a16:creationId xmlns:a16="http://schemas.microsoft.com/office/drawing/2014/main" id="{AAC57CE7-3D69-56B7-0B5E-6413C9A75D83}"/>
              </a:ext>
            </a:extLst>
          </p:cNvPr>
          <p:cNvSpPr txBox="1">
            <a:spLocks noChangeArrowheads="1"/>
          </p:cNvSpPr>
          <p:nvPr/>
        </p:nvSpPr>
        <p:spPr bwMode="auto">
          <a:xfrm>
            <a:off x="2559051" y="4448175"/>
            <a:ext cx="5901382"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800" dirty="0">
                <a:solidFill>
                  <a:srgbClr val="333333"/>
                </a:solidFill>
                <a:latin typeface="Calibri" panose="020F0502020204030204" pitchFamily="34" charset="0"/>
              </a:rPr>
              <a:t>Pferde- und Wagenrennen, Faustkampf, Fünfkampf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8" grpId="0"/>
      <p:bldP spid="9" grpId="0"/>
      <p:bldP spid="10" grpId="0"/>
      <p:bldP spid="15" grpId="0"/>
      <p:bldP spid="16"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„Götter, Spiele und Kunst“ auf den Seiten 36 bis 37 im Schulbuch Bausteine 2.</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2024</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Autorin und Autoren: Michael Bachlechner, Conny </a:t>
            </a:r>
            <a:r>
              <a:rPr lang="de-DE" altLang="de-DE" sz="1200" b="0" dirty="0" err="1">
                <a:solidFill>
                  <a:schemeClr val="tx1"/>
                </a:solidFill>
                <a:cs typeface="Arial" charset="0"/>
              </a:rPr>
              <a:t>Benedik</a:t>
            </a:r>
            <a:r>
              <a:rPr lang="de-DE" altLang="de-DE" sz="1200" b="0" dirty="0">
                <a:solidFill>
                  <a:schemeClr val="tx1"/>
                </a:solidFill>
                <a:cs typeface="Arial" charset="0"/>
              </a:rPr>
              <a:t>, Johannes Fuchsberger, Franz Graf, Franz </a:t>
            </a:r>
            <a:r>
              <a:rPr lang="de-DE" altLang="de-DE" sz="1200" b="0" dirty="0" err="1">
                <a:solidFill>
                  <a:schemeClr val="tx1"/>
                </a:solidFill>
                <a:cs typeface="Arial" charset="0"/>
              </a:rPr>
              <a:t>Niedertscheider</a:t>
            </a:r>
            <a:r>
              <a:rPr lang="de-DE" altLang="de-DE" sz="1200" b="0" dirty="0">
                <a:solidFill>
                  <a:schemeClr val="tx1"/>
                </a:solidFill>
                <a:cs typeface="Arial" charset="0"/>
              </a:rPr>
              <a:t> und Michael </a:t>
            </a:r>
            <a:r>
              <a:rPr lang="de-DE" altLang="de-DE" sz="1200" b="0" dirty="0" err="1">
                <a:solidFill>
                  <a:schemeClr val="tx1"/>
                </a:solidFill>
                <a:cs typeface="Arial" charset="0"/>
              </a:rPr>
              <a:t>Senfter</a:t>
            </a:r>
            <a:endParaRPr lang="de-DE" altLang="de-DE" sz="1200" b="0" dirty="0">
              <a:solidFill>
                <a:schemeClr val="tx1"/>
              </a:solidFill>
              <a:cs typeface="Arial" charset="0"/>
            </a:endParaRP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rPr>
              <a:t>Gestaltung: Johannes Fuchsberger</a:t>
            </a:r>
            <a:r>
              <a:rPr lang="de-DE" altLang="de-DE" sz="1200" b="0">
                <a:solidFill>
                  <a:schemeClr val="tx1"/>
                </a:solidFill>
              </a:rPr>
              <a:t>, Bürmoos</a:t>
            </a:r>
            <a:endParaRPr lang="de-DE" altLang="de-DE" sz="1200" b="0" dirty="0">
              <a:solidFill>
                <a:schemeClr val="tx1"/>
              </a:solidFill>
            </a:endParaRP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233</Words>
  <Application>Microsoft Office PowerPoint</Application>
  <PresentationFormat>Bildschirmpräsentation (4:3)</PresentationFormat>
  <Paragraphs>31</Paragraphs>
  <Slides>2</Slides>
  <Notes>2</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Peintinger MAS, Mag. Barbara</cp:lastModifiedBy>
  <cp:revision>68</cp:revision>
  <dcterms:created xsi:type="dcterms:W3CDTF">2011-07-14T19:54:09Z</dcterms:created>
  <dcterms:modified xsi:type="dcterms:W3CDTF">2022-11-07T07:40:45Z</dcterms:modified>
</cp:coreProperties>
</file>