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24.11.2023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Identität</a:t>
            </a:r>
          </a:p>
        </p:txBody>
      </p:sp>
      <p:sp>
        <p:nvSpPr>
          <p:cNvPr id="3" name="Text Box 10">
            <a:extLst>
              <a:ext uri="{FF2B5EF4-FFF2-40B4-BE49-F238E27FC236}">
                <a16:creationId xmlns:a16="http://schemas.microsoft.com/office/drawing/2014/main" id="{C9E387B0-7512-EA27-1701-E0AC3E6B41A1}"/>
              </a:ext>
            </a:extLst>
          </p:cNvPr>
          <p:cNvSpPr txBox="1">
            <a:spLocks noChangeArrowheads="1"/>
          </p:cNvSpPr>
          <p:nvPr/>
        </p:nvSpPr>
        <p:spPr bwMode="auto">
          <a:xfrm>
            <a:off x="3981717" y="3139391"/>
            <a:ext cx="132458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chemeClr val="accent6">
                    <a:lumMod val="40000"/>
                    <a:lumOff val="60000"/>
                  </a:schemeClr>
                </a:solidFill>
                <a:latin typeface="Calibri" panose="020F0502020204030204" pitchFamily="34" charset="0"/>
              </a:rPr>
              <a:t>ICH</a:t>
            </a:r>
          </a:p>
        </p:txBody>
      </p:sp>
      <p:sp>
        <p:nvSpPr>
          <p:cNvPr id="4" name="Text Box 10">
            <a:extLst>
              <a:ext uri="{FF2B5EF4-FFF2-40B4-BE49-F238E27FC236}">
                <a16:creationId xmlns:a16="http://schemas.microsoft.com/office/drawing/2014/main" id="{A7522DD1-0CD7-DEC2-C33D-F2B757AECCD7}"/>
              </a:ext>
            </a:extLst>
          </p:cNvPr>
          <p:cNvSpPr txBox="1">
            <a:spLocks noChangeArrowheads="1"/>
          </p:cNvSpPr>
          <p:nvPr/>
        </p:nvSpPr>
        <p:spPr bwMode="auto">
          <a:xfrm>
            <a:off x="669558" y="4129527"/>
            <a:ext cx="14537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Aussehen</a:t>
            </a:r>
          </a:p>
        </p:txBody>
      </p:sp>
      <p:sp>
        <p:nvSpPr>
          <p:cNvPr id="5" name="Ellipse 4">
            <a:extLst>
              <a:ext uri="{FF2B5EF4-FFF2-40B4-BE49-F238E27FC236}">
                <a16:creationId xmlns:a16="http://schemas.microsoft.com/office/drawing/2014/main" id="{F75EC8D0-C44C-3237-A333-1E02803B504B}"/>
              </a:ext>
            </a:extLst>
          </p:cNvPr>
          <p:cNvSpPr/>
          <p:nvPr/>
        </p:nvSpPr>
        <p:spPr bwMode="auto">
          <a:xfrm>
            <a:off x="3275855" y="2371063"/>
            <a:ext cx="2736304" cy="2510058"/>
          </a:xfrm>
          <a:prstGeom prst="ellipse">
            <a:avLst/>
          </a:prstGeom>
          <a:noFill/>
          <a:ln w="9525" cap="flat" cmpd="sng" algn="ctr">
            <a:solidFill>
              <a:schemeClr val="accent6">
                <a:lumMod val="40000"/>
                <a:lumOff val="6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6" name="Text Box 10">
            <a:extLst>
              <a:ext uri="{FF2B5EF4-FFF2-40B4-BE49-F238E27FC236}">
                <a16:creationId xmlns:a16="http://schemas.microsoft.com/office/drawing/2014/main" id="{A53B4B53-CD45-65FA-AFBE-0E354822C1A6}"/>
              </a:ext>
            </a:extLst>
          </p:cNvPr>
          <p:cNvSpPr txBox="1">
            <a:spLocks noChangeArrowheads="1"/>
          </p:cNvSpPr>
          <p:nvPr/>
        </p:nvSpPr>
        <p:spPr bwMode="auto">
          <a:xfrm>
            <a:off x="4009865" y="3714028"/>
            <a:ext cx="132583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Einzig-artigkeit</a:t>
            </a:r>
          </a:p>
        </p:txBody>
      </p:sp>
      <p:sp>
        <p:nvSpPr>
          <p:cNvPr id="7" name="Text Box 10">
            <a:extLst>
              <a:ext uri="{FF2B5EF4-FFF2-40B4-BE49-F238E27FC236}">
                <a16:creationId xmlns:a16="http://schemas.microsoft.com/office/drawing/2014/main" id="{6E748C6A-A913-BA14-6F0F-2855D02C0EDF}"/>
              </a:ext>
            </a:extLst>
          </p:cNvPr>
          <p:cNvSpPr txBox="1">
            <a:spLocks noChangeArrowheads="1"/>
          </p:cNvSpPr>
          <p:nvPr/>
        </p:nvSpPr>
        <p:spPr bwMode="auto">
          <a:xfrm>
            <a:off x="669558" y="4449265"/>
            <a:ext cx="14537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Alter</a:t>
            </a:r>
          </a:p>
        </p:txBody>
      </p:sp>
      <p:sp>
        <p:nvSpPr>
          <p:cNvPr id="8" name="Pfeil nach unten 8">
            <a:extLst>
              <a:ext uri="{FF2B5EF4-FFF2-40B4-BE49-F238E27FC236}">
                <a16:creationId xmlns:a16="http://schemas.microsoft.com/office/drawing/2014/main" id="{C1E03E87-F8CC-D0AE-CDE8-BE4FBA6447AB}"/>
              </a:ext>
            </a:extLst>
          </p:cNvPr>
          <p:cNvSpPr>
            <a:spLocks noChangeArrowheads="1"/>
          </p:cNvSpPr>
          <p:nvPr/>
        </p:nvSpPr>
        <p:spPr bwMode="auto">
          <a:xfrm rot="16200000">
            <a:off x="955916" y="2351098"/>
            <a:ext cx="1538286" cy="2659047"/>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p>
            <a:pPr>
              <a:defRPr/>
            </a:pPr>
            <a:endParaRPr lang="de-AT"/>
          </a:p>
        </p:txBody>
      </p:sp>
      <p:sp>
        <p:nvSpPr>
          <p:cNvPr id="9" name="Pfeil nach unten 9">
            <a:extLst>
              <a:ext uri="{FF2B5EF4-FFF2-40B4-BE49-F238E27FC236}">
                <a16:creationId xmlns:a16="http://schemas.microsoft.com/office/drawing/2014/main" id="{6C22C3B8-77EF-FA3D-A19A-8E9784488779}"/>
              </a:ext>
            </a:extLst>
          </p:cNvPr>
          <p:cNvSpPr>
            <a:spLocks noChangeArrowheads="1"/>
          </p:cNvSpPr>
          <p:nvPr/>
        </p:nvSpPr>
        <p:spPr bwMode="auto">
          <a:xfrm rot="5400000">
            <a:off x="6775360" y="2342437"/>
            <a:ext cx="1538286" cy="2659047"/>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p>
            <a:pPr>
              <a:defRPr/>
            </a:pPr>
            <a:endParaRPr lang="de-AT"/>
          </a:p>
        </p:txBody>
      </p:sp>
      <p:sp>
        <p:nvSpPr>
          <p:cNvPr id="10" name="Text Box 10">
            <a:extLst>
              <a:ext uri="{FF2B5EF4-FFF2-40B4-BE49-F238E27FC236}">
                <a16:creationId xmlns:a16="http://schemas.microsoft.com/office/drawing/2014/main" id="{C0EF85FD-110A-3079-6391-93E54113022B}"/>
              </a:ext>
            </a:extLst>
          </p:cNvPr>
          <p:cNvSpPr txBox="1">
            <a:spLocks noChangeArrowheads="1"/>
          </p:cNvSpPr>
          <p:nvPr/>
        </p:nvSpPr>
        <p:spPr bwMode="auto">
          <a:xfrm>
            <a:off x="159123" y="3203567"/>
            <a:ext cx="252707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angeborene Identität</a:t>
            </a:r>
          </a:p>
        </p:txBody>
      </p:sp>
      <p:sp>
        <p:nvSpPr>
          <p:cNvPr id="11" name="Text Box 10">
            <a:extLst>
              <a:ext uri="{FF2B5EF4-FFF2-40B4-BE49-F238E27FC236}">
                <a16:creationId xmlns:a16="http://schemas.microsoft.com/office/drawing/2014/main" id="{F7E3F860-08D3-179D-36EA-E40D647903EF}"/>
              </a:ext>
            </a:extLst>
          </p:cNvPr>
          <p:cNvSpPr txBox="1">
            <a:spLocks noChangeArrowheads="1"/>
          </p:cNvSpPr>
          <p:nvPr/>
        </p:nvSpPr>
        <p:spPr bwMode="auto">
          <a:xfrm>
            <a:off x="6617059" y="3175420"/>
            <a:ext cx="252707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kulturelle Identität</a:t>
            </a:r>
          </a:p>
        </p:txBody>
      </p:sp>
      <p:sp>
        <p:nvSpPr>
          <p:cNvPr id="12" name="Text Box 10">
            <a:extLst>
              <a:ext uri="{FF2B5EF4-FFF2-40B4-BE49-F238E27FC236}">
                <a16:creationId xmlns:a16="http://schemas.microsoft.com/office/drawing/2014/main" id="{D1BA942A-A12A-F366-E5BA-4BFEAD28F909}"/>
              </a:ext>
            </a:extLst>
          </p:cNvPr>
          <p:cNvSpPr txBox="1">
            <a:spLocks noChangeArrowheads="1"/>
          </p:cNvSpPr>
          <p:nvPr/>
        </p:nvSpPr>
        <p:spPr bwMode="auto">
          <a:xfrm>
            <a:off x="6948264" y="4129527"/>
            <a:ext cx="201622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Beeinflussung durch das Umfeld</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P spid="6" grpId="0"/>
      <p:bldP spid="7" grpId="0"/>
      <p:bldP spid="8" grpId="0" animBg="1"/>
      <p:bldP spid="9" grpId="0" animBg="1"/>
      <p:bldP spid="10" grpId="0"/>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„Woher komme ich?“ auf den Seiten 114 bis 115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184</Words>
  <Application>Microsoft Office PowerPoint</Application>
  <PresentationFormat>Bildschirmpräsentation (4:3)</PresentationFormat>
  <Paragraphs>27</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2023-11-24T18:46:41Z</dcterms:modified>
</cp:coreProperties>
</file>