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5CBBE-B45F-4AF4-95F9-22F4DAE7040E}" type="datetimeFigureOut">
              <a:rPr lang="de-AT" smtClean="0"/>
              <a:t>07.06.2017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04B51-0C8B-4B6F-8227-308C22E616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4909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5CBBE-B45F-4AF4-95F9-22F4DAE7040E}" type="datetimeFigureOut">
              <a:rPr lang="de-AT" smtClean="0"/>
              <a:t>07.06.2017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04B51-0C8B-4B6F-8227-308C22E61661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47604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539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50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2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509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2303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4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241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286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82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94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213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 altLang="de-DE" smtClean="0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366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69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547775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Swoboda-Asmera, Dr. Gabriela</dc:creator>
  <cp:lastModifiedBy>Swoboda-Asmera, Dr. Gabriela</cp:lastModifiedBy>
  <cp:revision>1</cp:revision>
  <dcterms:created xsi:type="dcterms:W3CDTF">2017-06-07T12:08:31Z</dcterms:created>
  <dcterms:modified xsi:type="dcterms:W3CDTF">2017-06-07T12:08:31Z</dcterms:modified>
</cp:coreProperties>
</file>