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819150" y="785813"/>
            <a:ext cx="756126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Von Österreich zur Ostmark</a:t>
            </a: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179388" y="1484313"/>
            <a:ext cx="2871787" cy="523875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Österreich</a:t>
            </a:r>
            <a:endParaRPr lang="de-DE" altLang="de-DE" sz="280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1458913" y="2133600"/>
            <a:ext cx="6767512" cy="460375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1934: Putschversuch der Nationalsozialisten</a:t>
            </a:r>
            <a:endParaRPr lang="de-DE" altLang="de-DE" sz="24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2289175" y="2865438"/>
            <a:ext cx="3187700" cy="461962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1936: Juliabkommen</a:t>
            </a:r>
            <a:endParaRPr lang="de-DE" altLang="de-DE" sz="240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3214688" y="3578225"/>
            <a:ext cx="5821362" cy="461963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NS-Propaganda und Bombenattentate</a:t>
            </a:r>
            <a:endParaRPr lang="de-DE" altLang="de-DE" sz="240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3959225" y="4354513"/>
            <a:ext cx="4411663" cy="461962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12. März 1938: „Anschluss“</a:t>
            </a:r>
            <a:endParaRPr lang="de-DE" altLang="de-DE" sz="240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597400" y="5162550"/>
            <a:ext cx="4475163" cy="461963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10. April 1938: Volksabstimmung</a:t>
            </a:r>
            <a:endParaRPr lang="de-DE" altLang="de-DE" sz="24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cxnSp>
        <p:nvCxnSpPr>
          <p:cNvPr id="9" name="Gerade Verbindung mit Pfeil 8"/>
          <p:cNvCxnSpPr>
            <a:cxnSpLocks noChangeShapeType="1"/>
          </p:cNvCxnSpPr>
          <p:nvPr/>
        </p:nvCxnSpPr>
        <p:spPr bwMode="auto">
          <a:xfrm>
            <a:off x="395288" y="2020888"/>
            <a:ext cx="4176712" cy="3929062"/>
          </a:xfrm>
          <a:prstGeom prst="straightConnector1">
            <a:avLst/>
          </a:prstGeom>
          <a:noFill/>
          <a:ln w="38100">
            <a:solidFill>
              <a:srgbClr val="FF66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284663" y="5959475"/>
            <a:ext cx="2870200" cy="523875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Ostmark</a:t>
            </a:r>
            <a:endParaRPr lang="de-DE" altLang="de-DE" sz="280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Office PowerPoint</Application>
  <PresentationFormat>Bildschirmpräsentation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52</cp:revision>
  <dcterms:created xsi:type="dcterms:W3CDTF">2011-07-14T19:54:09Z</dcterms:created>
  <dcterms:modified xsi:type="dcterms:W3CDTF">2019-05-09T06:48:46Z</dcterms:modified>
</cp:coreProperties>
</file>