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1223962" y="764409"/>
            <a:ext cx="6696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Metallzeiten</a:t>
            </a:r>
          </a:p>
        </p:txBody>
      </p:sp>
      <p:cxnSp>
        <p:nvCxnSpPr>
          <p:cNvPr id="3" name="Gerade Verbindung 13">
            <a:extLst>
              <a:ext uri="{FF2B5EF4-FFF2-40B4-BE49-F238E27FC236}">
                <a16:creationId xmlns:a16="http://schemas.microsoft.com/office/drawing/2014/main" id="{17AF3037-5F12-C460-D842-A3D892F3F0DD}"/>
              </a:ext>
            </a:extLst>
          </p:cNvPr>
          <p:cNvCxnSpPr>
            <a:cxnSpLocks noChangeShapeType="1"/>
          </p:cNvCxnSpPr>
          <p:nvPr/>
        </p:nvCxnSpPr>
        <p:spPr bwMode="auto">
          <a:xfrm>
            <a:off x="5419854" y="1772816"/>
            <a:ext cx="11128" cy="323373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4" name="Gerade Verbindung 13">
            <a:extLst>
              <a:ext uri="{FF2B5EF4-FFF2-40B4-BE49-F238E27FC236}">
                <a16:creationId xmlns:a16="http://schemas.microsoft.com/office/drawing/2014/main" id="{5DE201EF-6DCD-F60D-8FF3-5738F4B5730A}"/>
              </a:ext>
            </a:extLst>
          </p:cNvPr>
          <p:cNvCxnSpPr>
            <a:cxnSpLocks noChangeShapeType="1"/>
          </p:cNvCxnSpPr>
          <p:nvPr/>
        </p:nvCxnSpPr>
        <p:spPr bwMode="auto">
          <a:xfrm flipV="1">
            <a:off x="396081" y="1772816"/>
            <a:ext cx="8351837"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5" name="Gerade Verbindung 13">
            <a:extLst>
              <a:ext uri="{FF2B5EF4-FFF2-40B4-BE49-F238E27FC236}">
                <a16:creationId xmlns:a16="http://schemas.microsoft.com/office/drawing/2014/main" id="{8FE8448A-ED1D-67F3-058F-E57875B24570}"/>
              </a:ext>
            </a:extLst>
          </p:cNvPr>
          <p:cNvCxnSpPr>
            <a:cxnSpLocks noChangeShapeType="1"/>
          </p:cNvCxnSpPr>
          <p:nvPr/>
        </p:nvCxnSpPr>
        <p:spPr bwMode="auto">
          <a:xfrm flipV="1">
            <a:off x="396081" y="3389400"/>
            <a:ext cx="8351837"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6" name="Gerade Verbindung 13">
            <a:extLst>
              <a:ext uri="{FF2B5EF4-FFF2-40B4-BE49-F238E27FC236}">
                <a16:creationId xmlns:a16="http://schemas.microsoft.com/office/drawing/2014/main" id="{255460B4-ECEC-7E06-3D9C-74DD2602E308}"/>
              </a:ext>
            </a:extLst>
          </p:cNvPr>
          <p:cNvCxnSpPr>
            <a:cxnSpLocks noChangeShapeType="1"/>
          </p:cNvCxnSpPr>
          <p:nvPr/>
        </p:nvCxnSpPr>
        <p:spPr bwMode="auto">
          <a:xfrm flipV="1">
            <a:off x="396081" y="5006546"/>
            <a:ext cx="8351837"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7" name="Gerade Verbindung 13">
            <a:extLst>
              <a:ext uri="{FF2B5EF4-FFF2-40B4-BE49-F238E27FC236}">
                <a16:creationId xmlns:a16="http://schemas.microsoft.com/office/drawing/2014/main" id="{2B6602CE-4BEA-399D-57F8-C0BA9C23C5C8}"/>
              </a:ext>
            </a:extLst>
          </p:cNvPr>
          <p:cNvCxnSpPr>
            <a:cxnSpLocks noChangeShapeType="1"/>
          </p:cNvCxnSpPr>
          <p:nvPr/>
        </p:nvCxnSpPr>
        <p:spPr bwMode="auto">
          <a:xfrm flipH="1">
            <a:off x="8754237" y="1772816"/>
            <a:ext cx="2899" cy="323373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8" name="Gerade Verbindung 13">
            <a:extLst>
              <a:ext uri="{FF2B5EF4-FFF2-40B4-BE49-F238E27FC236}">
                <a16:creationId xmlns:a16="http://schemas.microsoft.com/office/drawing/2014/main" id="{CFEB0A44-59E2-6FDC-D5E1-90A0791EECC2}"/>
              </a:ext>
            </a:extLst>
          </p:cNvPr>
          <p:cNvCxnSpPr>
            <a:cxnSpLocks noChangeShapeType="1"/>
          </p:cNvCxnSpPr>
          <p:nvPr/>
        </p:nvCxnSpPr>
        <p:spPr bwMode="auto">
          <a:xfrm>
            <a:off x="396081" y="1772816"/>
            <a:ext cx="0" cy="323373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sp>
        <p:nvSpPr>
          <p:cNvPr id="9" name="Text Box 10">
            <a:extLst>
              <a:ext uri="{FF2B5EF4-FFF2-40B4-BE49-F238E27FC236}">
                <a16:creationId xmlns:a16="http://schemas.microsoft.com/office/drawing/2014/main" id="{C1F08AE3-77D0-9E7A-554C-68F19D8FDF88}"/>
              </a:ext>
            </a:extLst>
          </p:cNvPr>
          <p:cNvSpPr txBox="1">
            <a:spLocks noChangeArrowheads="1"/>
          </p:cNvSpPr>
          <p:nvPr/>
        </p:nvSpPr>
        <p:spPr bwMode="auto">
          <a:xfrm>
            <a:off x="440730" y="2431652"/>
            <a:ext cx="17335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Bronzezeit</a:t>
            </a:r>
          </a:p>
        </p:txBody>
      </p:sp>
      <p:sp>
        <p:nvSpPr>
          <p:cNvPr id="10" name="Text Box 10">
            <a:extLst>
              <a:ext uri="{FF2B5EF4-FFF2-40B4-BE49-F238E27FC236}">
                <a16:creationId xmlns:a16="http://schemas.microsoft.com/office/drawing/2014/main" id="{D7E12AD7-6FD8-AB86-7383-77B7195906AF}"/>
              </a:ext>
            </a:extLst>
          </p:cNvPr>
          <p:cNvSpPr txBox="1">
            <a:spLocks noChangeArrowheads="1"/>
          </p:cNvSpPr>
          <p:nvPr/>
        </p:nvSpPr>
        <p:spPr bwMode="auto">
          <a:xfrm>
            <a:off x="464614" y="3935186"/>
            <a:ext cx="17335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Eisenzeit</a:t>
            </a:r>
          </a:p>
        </p:txBody>
      </p:sp>
      <p:sp>
        <p:nvSpPr>
          <p:cNvPr id="18" name="Text Box 10">
            <a:extLst>
              <a:ext uri="{FF2B5EF4-FFF2-40B4-BE49-F238E27FC236}">
                <a16:creationId xmlns:a16="http://schemas.microsoft.com/office/drawing/2014/main" id="{25D5E289-5AC3-CB4B-1E20-5AF6358E1314}"/>
              </a:ext>
            </a:extLst>
          </p:cNvPr>
          <p:cNvSpPr txBox="1">
            <a:spLocks noChangeArrowheads="1"/>
          </p:cNvSpPr>
          <p:nvPr/>
        </p:nvSpPr>
        <p:spPr bwMode="auto">
          <a:xfrm>
            <a:off x="2130140" y="3622637"/>
            <a:ext cx="34525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1 200 v. Chr. – 100 n. Chr.</a:t>
            </a:r>
          </a:p>
        </p:txBody>
      </p:sp>
      <p:sp>
        <p:nvSpPr>
          <p:cNvPr id="19" name="Text Box 10">
            <a:extLst>
              <a:ext uri="{FF2B5EF4-FFF2-40B4-BE49-F238E27FC236}">
                <a16:creationId xmlns:a16="http://schemas.microsoft.com/office/drawing/2014/main" id="{CCAE0CFA-DB72-2B2D-9386-720060E8DAA3}"/>
              </a:ext>
            </a:extLst>
          </p:cNvPr>
          <p:cNvSpPr txBox="1">
            <a:spLocks noChangeArrowheads="1"/>
          </p:cNvSpPr>
          <p:nvPr/>
        </p:nvSpPr>
        <p:spPr bwMode="auto">
          <a:xfrm>
            <a:off x="2501444" y="2431652"/>
            <a:ext cx="27441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2 200 – 1 200 v. Chr.</a:t>
            </a:r>
          </a:p>
        </p:txBody>
      </p:sp>
      <p:sp>
        <p:nvSpPr>
          <p:cNvPr id="20" name="Text Box 10">
            <a:extLst>
              <a:ext uri="{FF2B5EF4-FFF2-40B4-BE49-F238E27FC236}">
                <a16:creationId xmlns:a16="http://schemas.microsoft.com/office/drawing/2014/main" id="{A97962FC-F4FC-C953-8887-73E1E2B95414}"/>
              </a:ext>
            </a:extLst>
          </p:cNvPr>
          <p:cNvSpPr txBox="1">
            <a:spLocks noChangeArrowheads="1"/>
          </p:cNvSpPr>
          <p:nvPr/>
        </p:nvSpPr>
        <p:spPr bwMode="auto">
          <a:xfrm>
            <a:off x="5710379" y="2234482"/>
            <a:ext cx="27866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Waffen, Werkzeuge, Schmuck</a:t>
            </a:r>
          </a:p>
        </p:txBody>
      </p:sp>
      <p:sp>
        <p:nvSpPr>
          <p:cNvPr id="21" name="Text Box 10">
            <a:extLst>
              <a:ext uri="{FF2B5EF4-FFF2-40B4-BE49-F238E27FC236}">
                <a16:creationId xmlns:a16="http://schemas.microsoft.com/office/drawing/2014/main" id="{9E8205E0-60E6-69EA-99E3-5A10768DA146}"/>
              </a:ext>
            </a:extLst>
          </p:cNvPr>
          <p:cNvSpPr txBox="1">
            <a:spLocks noChangeArrowheads="1"/>
          </p:cNvSpPr>
          <p:nvPr/>
        </p:nvSpPr>
        <p:spPr bwMode="auto">
          <a:xfrm>
            <a:off x="5775150" y="3367751"/>
            <a:ext cx="27866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Waffen, Werkzeuge, Schmuck, Alltagsgegenstände</a:t>
            </a:r>
          </a:p>
        </p:txBody>
      </p:sp>
      <p:cxnSp>
        <p:nvCxnSpPr>
          <p:cNvPr id="22" name="Gerade Verbindung 13">
            <a:extLst>
              <a:ext uri="{FF2B5EF4-FFF2-40B4-BE49-F238E27FC236}">
                <a16:creationId xmlns:a16="http://schemas.microsoft.com/office/drawing/2014/main" id="{DF93A351-D2EE-8CE8-BCD9-148AFD5D8404}"/>
              </a:ext>
            </a:extLst>
          </p:cNvPr>
          <p:cNvCxnSpPr>
            <a:cxnSpLocks noChangeShapeType="1"/>
          </p:cNvCxnSpPr>
          <p:nvPr/>
        </p:nvCxnSpPr>
        <p:spPr bwMode="auto">
          <a:xfrm>
            <a:off x="2238487" y="1772816"/>
            <a:ext cx="5731" cy="323373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sp>
        <p:nvSpPr>
          <p:cNvPr id="23" name="Text Box 10">
            <a:extLst>
              <a:ext uri="{FF2B5EF4-FFF2-40B4-BE49-F238E27FC236}">
                <a16:creationId xmlns:a16="http://schemas.microsoft.com/office/drawing/2014/main" id="{ADE0E55F-37CC-26CE-6C76-AB8DD939C815}"/>
              </a:ext>
            </a:extLst>
          </p:cNvPr>
          <p:cNvSpPr txBox="1">
            <a:spLocks noChangeArrowheads="1"/>
          </p:cNvSpPr>
          <p:nvPr/>
        </p:nvSpPr>
        <p:spPr bwMode="auto">
          <a:xfrm>
            <a:off x="5710379" y="4544319"/>
            <a:ext cx="27866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Handelsware: Salz</a:t>
            </a:r>
          </a:p>
        </p:txBody>
      </p:sp>
      <p:sp>
        <p:nvSpPr>
          <p:cNvPr id="24" name="Text Box 10">
            <a:extLst>
              <a:ext uri="{FF2B5EF4-FFF2-40B4-BE49-F238E27FC236}">
                <a16:creationId xmlns:a16="http://schemas.microsoft.com/office/drawing/2014/main" id="{C5238E14-81AE-F061-D780-4A500698249E}"/>
              </a:ext>
            </a:extLst>
          </p:cNvPr>
          <p:cNvSpPr txBox="1">
            <a:spLocks noChangeArrowheads="1"/>
          </p:cNvSpPr>
          <p:nvPr/>
        </p:nvSpPr>
        <p:spPr bwMode="auto">
          <a:xfrm>
            <a:off x="2430020" y="4176095"/>
            <a:ext cx="27866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800 – 400 v. Chr.: Hallstattzeit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8" grpId="0"/>
      <p:bldP spid="19" grpId="0"/>
      <p:bldP spid="20" grpId="0"/>
      <p:bldP spid="21"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„Metallzeiten“ auf den Seiten 20 bis 21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Words>
  <Application>Microsoft Office PowerPoint</Application>
  <PresentationFormat>Bildschirmpräsentation (4:3)</PresentationFormat>
  <Paragraphs>29</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59</cp:revision>
  <dcterms:created xsi:type="dcterms:W3CDTF">2011-07-14T19:54:09Z</dcterms:created>
  <dcterms:modified xsi:type="dcterms:W3CDTF">2022-11-07T07:45:08Z</dcterms:modified>
</cp:coreProperties>
</file>