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Mittelalterliche Städte entstanden</a:t>
            </a:r>
          </a:p>
        </p:txBody>
      </p:sp>
      <p:pic>
        <p:nvPicPr>
          <p:cNvPr id="10" name="Picture 14">
            <a:extLst>
              <a:ext uri="{FF2B5EF4-FFF2-40B4-BE49-F238E27FC236}">
                <a16:creationId xmlns:a16="http://schemas.microsoft.com/office/drawing/2014/main" id="{46616698-8A54-E9E0-E84A-3F578EE8AA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1989138"/>
            <a:ext cx="4319588" cy="3311525"/>
          </a:xfrm>
          <a:prstGeom prst="rect">
            <a:avLst/>
          </a:prstGeom>
          <a:solidFill>
            <a:schemeClr val="bg2"/>
          </a:solidFill>
          <a:ln>
            <a:noFill/>
          </a:ln>
          <a:extLst>
            <a:ext uri="{91240B29-F687-4F45-9708-019B960494DF}">
              <a14:hiddenLine xmlns:a14="http://schemas.microsoft.com/office/drawing/2010/main" w="38100" algn="ctr">
                <a:solidFill>
                  <a:srgbClr val="000000"/>
                </a:solidFill>
                <a:miter lim="800000"/>
                <a:headEnd/>
                <a:tailEnd/>
              </a14:hiddenLine>
            </a:ext>
          </a:extLst>
        </p:spPr>
      </p:pic>
      <p:sp>
        <p:nvSpPr>
          <p:cNvPr id="11" name="Text Box 10">
            <a:extLst>
              <a:ext uri="{FF2B5EF4-FFF2-40B4-BE49-F238E27FC236}">
                <a16:creationId xmlns:a16="http://schemas.microsoft.com/office/drawing/2014/main" id="{BB80A361-0BAE-9EDD-15D5-7BE41E813461}"/>
              </a:ext>
            </a:extLst>
          </p:cNvPr>
          <p:cNvSpPr txBox="1">
            <a:spLocks noChangeArrowheads="1"/>
          </p:cNvSpPr>
          <p:nvPr/>
        </p:nvSpPr>
        <p:spPr bwMode="auto">
          <a:xfrm>
            <a:off x="2654226" y="1701801"/>
            <a:ext cx="338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 in der Nähe von …</a:t>
            </a:r>
          </a:p>
        </p:txBody>
      </p:sp>
      <p:sp>
        <p:nvSpPr>
          <p:cNvPr id="12" name="Text Box 10">
            <a:extLst>
              <a:ext uri="{FF2B5EF4-FFF2-40B4-BE49-F238E27FC236}">
                <a16:creationId xmlns:a16="http://schemas.microsoft.com/office/drawing/2014/main" id="{CAEC96BA-6FF8-4258-A0C9-467084E459EA}"/>
              </a:ext>
            </a:extLst>
          </p:cNvPr>
          <p:cNvSpPr txBox="1">
            <a:spLocks noChangeArrowheads="1"/>
          </p:cNvSpPr>
          <p:nvPr/>
        </p:nvSpPr>
        <p:spPr bwMode="auto">
          <a:xfrm>
            <a:off x="179388" y="2349500"/>
            <a:ext cx="2952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ehemaligen Römersiedlungen</a:t>
            </a:r>
          </a:p>
        </p:txBody>
      </p:sp>
      <p:sp>
        <p:nvSpPr>
          <p:cNvPr id="13" name="Text Box 10">
            <a:extLst>
              <a:ext uri="{FF2B5EF4-FFF2-40B4-BE49-F238E27FC236}">
                <a16:creationId xmlns:a16="http://schemas.microsoft.com/office/drawing/2014/main" id="{8E2826C3-0080-BEB6-C346-463AA7560298}"/>
              </a:ext>
            </a:extLst>
          </p:cNvPr>
          <p:cNvSpPr txBox="1">
            <a:spLocks noChangeArrowheads="1"/>
          </p:cNvSpPr>
          <p:nvPr/>
        </p:nvSpPr>
        <p:spPr bwMode="auto">
          <a:xfrm>
            <a:off x="6810375" y="4552950"/>
            <a:ext cx="2089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Burgen</a:t>
            </a:r>
          </a:p>
        </p:txBody>
      </p:sp>
      <p:sp>
        <p:nvSpPr>
          <p:cNvPr id="14" name="Text Box 10">
            <a:extLst>
              <a:ext uri="{FF2B5EF4-FFF2-40B4-BE49-F238E27FC236}">
                <a16:creationId xmlns:a16="http://schemas.microsoft.com/office/drawing/2014/main" id="{367803B9-94D5-D4FD-3407-51CF775A671A}"/>
              </a:ext>
            </a:extLst>
          </p:cNvPr>
          <p:cNvSpPr txBox="1">
            <a:spLocks noChangeArrowheads="1"/>
          </p:cNvSpPr>
          <p:nvPr/>
        </p:nvSpPr>
        <p:spPr bwMode="auto">
          <a:xfrm>
            <a:off x="3087688" y="5516563"/>
            <a:ext cx="295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Bischofssitzen</a:t>
            </a:r>
          </a:p>
        </p:txBody>
      </p:sp>
      <p:sp>
        <p:nvSpPr>
          <p:cNvPr id="15" name="Text Box 10">
            <a:extLst>
              <a:ext uri="{FF2B5EF4-FFF2-40B4-BE49-F238E27FC236}">
                <a16:creationId xmlns:a16="http://schemas.microsoft.com/office/drawing/2014/main" id="{84B112B3-D094-C4C6-03E1-B8FC5AF0A742}"/>
              </a:ext>
            </a:extLst>
          </p:cNvPr>
          <p:cNvSpPr txBox="1">
            <a:spLocks noChangeArrowheads="1"/>
          </p:cNvSpPr>
          <p:nvPr/>
        </p:nvSpPr>
        <p:spPr bwMode="auto">
          <a:xfrm>
            <a:off x="179388" y="4581525"/>
            <a:ext cx="2232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Klöstern</a:t>
            </a:r>
          </a:p>
        </p:txBody>
      </p:sp>
      <p:sp>
        <p:nvSpPr>
          <p:cNvPr id="16" name="Text Box 10">
            <a:extLst>
              <a:ext uri="{FF2B5EF4-FFF2-40B4-BE49-F238E27FC236}">
                <a16:creationId xmlns:a16="http://schemas.microsoft.com/office/drawing/2014/main" id="{6251CFB1-1F19-7C18-9F60-B82FB6ED17F6}"/>
              </a:ext>
            </a:extLst>
          </p:cNvPr>
          <p:cNvSpPr txBox="1">
            <a:spLocks noChangeArrowheads="1"/>
          </p:cNvSpPr>
          <p:nvPr/>
        </p:nvSpPr>
        <p:spPr bwMode="auto">
          <a:xfrm>
            <a:off x="6372225" y="2374900"/>
            <a:ext cx="27717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Brücken und Flussübergängen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„Städte – eine neue Lebenswelt“ auf den Seiten 62 bis 63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27</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76</cp:revision>
  <dcterms:created xsi:type="dcterms:W3CDTF">2011-07-14T19:54:09Z</dcterms:created>
  <dcterms:modified xsi:type="dcterms:W3CDTF">2022-11-08T07:13:15Z</dcterms:modified>
</cp:coreProperties>
</file>