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743700" cy="98933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420B-E1CB-4334-90D8-B0DAEC71B409}" type="datetimeFigureOut">
              <a:rPr lang="de-AT" smtClean="0"/>
              <a:t>04.05.2018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28DC-1EB3-45F0-A2CC-86BCC5AB279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13537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6420B-E1CB-4334-90D8-B0DAEC71B409}" type="datetimeFigureOut">
              <a:rPr lang="de-AT" smtClean="0"/>
              <a:t>04.05.2018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C28DC-1EB3-45F0-A2CC-86BCC5AB279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717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71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42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8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25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67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63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12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80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59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05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60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03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6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701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Peintinger MAS, Mag. Barbara</dc:creator>
  <cp:lastModifiedBy>Peintinger MAS, Mag. Barbara</cp:lastModifiedBy>
  <cp:revision>1</cp:revision>
  <dcterms:created xsi:type="dcterms:W3CDTF">2018-05-04T13:58:48Z</dcterms:created>
  <dcterms:modified xsi:type="dcterms:W3CDTF">2018-05-04T13:58:48Z</dcterms:modified>
</cp:coreProperties>
</file>